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B9CD-45BE-4C21-9EB5-28D781B74ECF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F0D-77C6-4968-921C-9CCC3DAC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The-Water-Content-Range-for-Selected-Foods_tbl1_26151751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The Water Content Range for Selected Foods | Download Table (researchgate.net)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5340-1DD7-45D4-DCF4-49EC74CD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6DD04-3FB1-DD59-EB68-40C226A4E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A20CF-2E20-8E4C-4A75-EA09029D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0F40-F886-5D87-5DA5-E7D61B55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CE40-55F9-F045-2465-09027FE2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8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12F4-2199-90AD-D9CC-3C92DA6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E511D-DEF6-F487-7A1F-B962ADF5E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B83F4-B854-A902-C048-8C5A436D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148B-926D-939C-5489-FD177E66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0995A-29AA-8A7F-2B3F-5CF98C94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EE5CC-437A-C3B6-B566-AA033F932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7E09D-90D5-4A6B-116F-11F0DA76E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4809D-93D2-CF80-F1A8-EECD4168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8BB7-7C9F-447E-11BE-69C68533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35FFA-1F65-88D6-ECE5-07B10DB0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8934-4C9F-BB42-C93C-1847C325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CF28-F2AD-3D08-A307-A5363E78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F6889-DD14-9DA0-4BC5-65A245F1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574F-213F-E88E-66EC-33929DA6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79EF8-34AC-4798-DA10-08DED0C4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D83B-C5DE-D5E2-2014-81AA1CB2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FE359-0310-EB95-4FE7-9D5370BDF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42067-1DF3-87D2-9E5C-0DDEA5BB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9494-CC9C-B71B-7E5D-DC8444DC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DA65-5EED-0811-BEF1-42AA3B89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661B-878B-448C-3E97-B498D71A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4353-31B6-A0C2-CAC4-5D34C7605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91EF9-2193-4CBD-39C9-57868030F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8B349-D03B-9BEE-C819-4490E56E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236BC-981C-F03A-FD08-1B3387F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CB9A5-1F17-C36D-7193-C1CA143E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1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FF41-C695-EB4D-0F3A-D3E5211C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6043D-55D3-C57E-34E4-89F89CCF7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C26CB-8C6B-8B02-7342-82F9BFA60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12F29-A9B7-EDBB-D054-C9983D48B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0F4B2-A6A5-657F-7530-75AFBAA12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F6D51-EF85-74B9-A366-2B899AC1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71B42-7ACC-ADD0-635F-75C86057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87ED8-B16A-5DDF-1141-96DA6DB4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7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15DB-D032-8720-21EB-1FF73B9D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5A828-6929-3AAB-765A-F512B1FD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832AB-D031-836C-9AE5-DFAAC8AF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9072B-3390-91C9-2E99-0ED876F1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70CF-E549-18FA-2B66-FDF75B98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2E401-5599-15AD-9C41-8F3EA3B5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DE06-5A34-BFDD-59BD-FE912520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DED5-23DC-C434-F1CD-47065687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4422-EDBF-9CBB-E546-E5816ED1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A8879-E04E-0E16-09AD-DB4FEB343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4F403-1220-56CF-59FF-8D89195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08C24-0B43-8E9C-3B5A-11C7CF4E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4CE1E-60F1-6D01-983F-A268860F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E96B-2A3E-5A68-662E-F6EF5DE2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FEDC6-5760-8ABA-021C-9C803B729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2DF82-B6A1-CA66-4F63-CA2B5C599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26988-8836-F50E-48A7-53D436DC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F1B8F-7B8F-D2AE-7915-35030B97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0BE52-FBBE-AD17-5343-2F87136C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CC093-51F0-91CB-F6AA-91C72395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946B-B4BA-342B-AEFC-498F387B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569D8-CD44-F7DB-492C-E2EFC318B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4F0068-4D13-4905-8713-6B5A88BCE79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70BE7-73F6-5610-8672-3048A267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C71A2-A283-6B78-9AD8-D711D9595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AD713E-1093-4BEB-825A-E9F024CB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3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www.flickr.com/photos/132519276@N08/191060171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open.maricopa.edu/scgb/chapter/feeding-your-brain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4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71B6E026-F6D1-AB08-9C75-C12C61E80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769" b="42672"/>
          <a:stretch/>
        </p:blipFill>
        <p:spPr>
          <a:xfrm>
            <a:off x="0" y="5047095"/>
            <a:ext cx="12192000" cy="1802884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9BB3B4-6382-4C4B-BB37-B504078892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1" t="91401" r="87052" b="2854"/>
          <a:stretch/>
        </p:blipFill>
        <p:spPr>
          <a:xfrm>
            <a:off x="11004885" y="6464046"/>
            <a:ext cx="1187115" cy="393954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2C3850E1-4928-FA3F-6F29-4A767C216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22647" y="0"/>
            <a:ext cx="5805031" cy="58050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500AD5-428D-792F-FEFD-8ABEB1DC8F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712"/>
          <a:stretch/>
        </p:blipFill>
        <p:spPr>
          <a:xfrm>
            <a:off x="5682384" y="200416"/>
            <a:ext cx="5594172" cy="60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76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Rush University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Gustashaw</dc:creator>
  <cp:lastModifiedBy>Samantha Narciso</cp:lastModifiedBy>
  <cp:revision>1</cp:revision>
  <dcterms:created xsi:type="dcterms:W3CDTF">2024-03-21T19:15:50Z</dcterms:created>
  <dcterms:modified xsi:type="dcterms:W3CDTF">2024-03-22T15:14:09Z</dcterms:modified>
</cp:coreProperties>
</file>