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1" r:id="rId5"/>
    <p:sldMasterId id="2147483674" r:id="rId6"/>
    <p:sldMasterId id="2147483687" r:id="rId7"/>
  </p:sldMasterIdLst>
  <p:notesMasterIdLst>
    <p:notesMasterId r:id="rId63"/>
  </p:notesMasterIdLst>
  <p:sldIdLst>
    <p:sldId id="256" r:id="rId8"/>
    <p:sldId id="257" r:id="rId9"/>
    <p:sldId id="258" r:id="rId10"/>
    <p:sldId id="259" r:id="rId11"/>
    <p:sldId id="260" r:id="rId12"/>
    <p:sldId id="261" r:id="rId13"/>
    <p:sldId id="262" r:id="rId14"/>
    <p:sldId id="263" r:id="rId15"/>
    <p:sldId id="264" r:id="rId16"/>
    <p:sldId id="265" r:id="rId17"/>
    <p:sldId id="267" r:id="rId18"/>
    <p:sldId id="266" r:id="rId19"/>
    <p:sldId id="268" r:id="rId20"/>
    <p:sldId id="269" r:id="rId21"/>
    <p:sldId id="270" r:id="rId22"/>
    <p:sldId id="272" r:id="rId23"/>
    <p:sldId id="271" r:id="rId24"/>
    <p:sldId id="273" r:id="rId25"/>
    <p:sldId id="274" r:id="rId26"/>
    <p:sldId id="275" r:id="rId27"/>
    <p:sldId id="276" r:id="rId28"/>
    <p:sldId id="277" r:id="rId29"/>
    <p:sldId id="278" r:id="rId30"/>
    <p:sldId id="279" r:id="rId31"/>
    <p:sldId id="280" r:id="rId32"/>
    <p:sldId id="281" r:id="rId33"/>
    <p:sldId id="283" r:id="rId34"/>
    <p:sldId id="282" r:id="rId35"/>
    <p:sldId id="284" r:id="rId36"/>
    <p:sldId id="285" r:id="rId37"/>
    <p:sldId id="286" r:id="rId38"/>
    <p:sldId id="287" r:id="rId39"/>
    <p:sldId id="288" r:id="rId40"/>
    <p:sldId id="289" r:id="rId41"/>
    <p:sldId id="290" r:id="rId42"/>
    <p:sldId id="291" r:id="rId43"/>
    <p:sldId id="292" r:id="rId44"/>
    <p:sldId id="293" r:id="rId45"/>
    <p:sldId id="294" r:id="rId46"/>
    <p:sldId id="306" r:id="rId47"/>
    <p:sldId id="308" r:id="rId48"/>
    <p:sldId id="309" r:id="rId49"/>
    <p:sldId id="312" r:id="rId50"/>
    <p:sldId id="313" r:id="rId51"/>
    <p:sldId id="295" r:id="rId52"/>
    <p:sldId id="296" r:id="rId53"/>
    <p:sldId id="297" r:id="rId54"/>
    <p:sldId id="314" r:id="rId55"/>
    <p:sldId id="299" r:id="rId56"/>
    <p:sldId id="300" r:id="rId57"/>
    <p:sldId id="301" r:id="rId58"/>
    <p:sldId id="302" r:id="rId59"/>
    <p:sldId id="303" r:id="rId60"/>
    <p:sldId id="304" r:id="rId61"/>
    <p:sldId id="305" r:id="rId62"/>
  </p:sldIdLst>
  <p:sldSz cx="12192000" cy="6858000"/>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6A500D-35C2-EC02-296D-E7171595A3E3}" v="121" dt="2020-11-12T01:45:44.492"/>
    <p1510:client id="{6D8D820D-7766-E83C-8CAF-78659C567E3C}" v="534" dt="2020-11-02T22:08:38.353"/>
    <p1510:client id="{BB1A919A-7E09-E1B8-F8E0-A4A3D090DCDD}" v="143" dt="2020-11-02T21:25:09.647"/>
    <p1510:client id="{FA32C282-EAF3-D940-DDFC-0A93597690B7}" v="45" dt="2020-11-04T16:04:12.9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99"/>
  </p:normalViewPr>
  <p:slideViewPr>
    <p:cSldViewPr snapToGrid="0" snapToObjects="1">
      <p:cViewPr varScale="1">
        <p:scale>
          <a:sx n="103" d="100"/>
          <a:sy n="103" d="100"/>
        </p:scale>
        <p:origin x="89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notesMaster" Target="notesMasters/notesMaster1.xml"/><Relationship Id="rId68"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3" name="PlaceHolder 1"/>
          <p:cNvSpPr>
            <a:spLocks noGrp="1" noRot="1" noChangeAspect="1"/>
          </p:cNvSpPr>
          <p:nvPr>
            <p:ph type="sldImg"/>
          </p:nvPr>
        </p:nvSpPr>
        <p:spPr>
          <a:xfrm>
            <a:off x="533520" y="764280"/>
            <a:ext cx="6704640" cy="3771360"/>
          </a:xfrm>
          <a:prstGeom prst="rect">
            <a:avLst/>
          </a:prstGeom>
        </p:spPr>
        <p:txBody>
          <a:bodyPr lIns="0" tIns="0" rIns="0" bIns="0" anchor="ctr">
            <a:noAutofit/>
          </a:bodyPr>
          <a:lstStyle/>
          <a:p>
            <a:pPr algn="ctr"/>
            <a:r>
              <a:rPr lang="en-US" sz="4400" b="0" strike="noStrike" spc="-1">
                <a:latin typeface="Arial"/>
              </a:rPr>
              <a:t>Click to move the slide</a:t>
            </a:r>
          </a:p>
        </p:txBody>
      </p:sp>
      <p:sp>
        <p:nvSpPr>
          <p:cNvPr id="154" name="PlaceHolder 2"/>
          <p:cNvSpPr>
            <a:spLocks noGrp="1"/>
          </p:cNvSpPr>
          <p:nvPr>
            <p:ph type="body"/>
          </p:nvPr>
        </p:nvSpPr>
        <p:spPr>
          <a:xfrm>
            <a:off x="777240" y="4777560"/>
            <a:ext cx="6217560" cy="4525920"/>
          </a:xfrm>
          <a:prstGeom prst="rect">
            <a:avLst/>
          </a:prstGeom>
        </p:spPr>
        <p:txBody>
          <a:bodyPr lIns="0" tIns="0" rIns="0" bIns="0">
            <a:noAutofit/>
          </a:bodyPr>
          <a:lstStyle/>
          <a:p>
            <a:r>
              <a:rPr lang="en-US" sz="2000" b="0" strike="noStrike" spc="-1">
                <a:latin typeface="Arial"/>
              </a:rPr>
              <a:t>Click to edit the notes format</a:t>
            </a:r>
          </a:p>
        </p:txBody>
      </p:sp>
      <p:sp>
        <p:nvSpPr>
          <p:cNvPr id="155" name="PlaceHolder 3"/>
          <p:cNvSpPr>
            <a:spLocks noGrp="1"/>
          </p:cNvSpPr>
          <p:nvPr>
            <p:ph type="hdr"/>
          </p:nvPr>
        </p:nvSpPr>
        <p:spPr>
          <a:xfrm>
            <a:off x="0" y="0"/>
            <a:ext cx="3372840" cy="502560"/>
          </a:xfrm>
          <a:prstGeom prst="rect">
            <a:avLst/>
          </a:prstGeom>
        </p:spPr>
        <p:txBody>
          <a:bodyPr lIns="0" tIns="0" rIns="0" bIns="0">
            <a:noAutofit/>
          </a:bodyPr>
          <a:lstStyle/>
          <a:p>
            <a:r>
              <a:rPr lang="en-US" sz="1400" b="0" strike="noStrike" spc="-1">
                <a:latin typeface="Times New Roman"/>
              </a:rPr>
              <a:t>&lt;header&gt;</a:t>
            </a:r>
          </a:p>
        </p:txBody>
      </p:sp>
      <p:sp>
        <p:nvSpPr>
          <p:cNvPr id="156" name="PlaceHolder 4"/>
          <p:cNvSpPr>
            <a:spLocks noGrp="1"/>
          </p:cNvSpPr>
          <p:nvPr>
            <p:ph type="dt"/>
          </p:nvPr>
        </p:nvSpPr>
        <p:spPr>
          <a:xfrm>
            <a:off x="4399200" y="0"/>
            <a:ext cx="3372840" cy="502560"/>
          </a:xfrm>
          <a:prstGeom prst="rect">
            <a:avLst/>
          </a:prstGeom>
        </p:spPr>
        <p:txBody>
          <a:bodyPr lIns="0" tIns="0" rIns="0" bIns="0">
            <a:noAutofit/>
          </a:bodyPr>
          <a:lstStyle/>
          <a:p>
            <a:pPr algn="r"/>
            <a:r>
              <a:rPr lang="en-US" sz="1400" b="0" strike="noStrike" spc="-1">
                <a:latin typeface="Times New Roman"/>
              </a:rPr>
              <a:t>&lt;date/time&gt;</a:t>
            </a:r>
          </a:p>
        </p:txBody>
      </p:sp>
      <p:sp>
        <p:nvSpPr>
          <p:cNvPr id="157" name="PlaceHolder 5"/>
          <p:cNvSpPr>
            <a:spLocks noGrp="1"/>
          </p:cNvSpPr>
          <p:nvPr>
            <p:ph type="ftr"/>
          </p:nvPr>
        </p:nvSpPr>
        <p:spPr>
          <a:xfrm>
            <a:off x="0" y="9555480"/>
            <a:ext cx="3372840" cy="502560"/>
          </a:xfrm>
          <a:prstGeom prst="rect">
            <a:avLst/>
          </a:prstGeom>
        </p:spPr>
        <p:txBody>
          <a:bodyPr lIns="0" tIns="0" rIns="0" bIns="0" anchor="b">
            <a:noAutofit/>
          </a:bodyPr>
          <a:lstStyle/>
          <a:p>
            <a:r>
              <a:rPr lang="en-US" sz="1400" b="0" strike="noStrike" spc="-1">
                <a:latin typeface="Times New Roman"/>
              </a:rPr>
              <a:t>&lt;footer&gt;</a:t>
            </a:r>
          </a:p>
        </p:txBody>
      </p:sp>
      <p:sp>
        <p:nvSpPr>
          <p:cNvPr id="158" name="PlaceHolder 6"/>
          <p:cNvSpPr>
            <a:spLocks noGrp="1"/>
          </p:cNvSpPr>
          <p:nvPr>
            <p:ph type="sldNum"/>
          </p:nvPr>
        </p:nvSpPr>
        <p:spPr>
          <a:xfrm>
            <a:off x="4399200" y="9555480"/>
            <a:ext cx="3372840" cy="502560"/>
          </a:xfrm>
          <a:prstGeom prst="rect">
            <a:avLst/>
          </a:prstGeom>
        </p:spPr>
        <p:txBody>
          <a:bodyPr lIns="0" tIns="0" rIns="0" bIns="0" anchor="b">
            <a:noAutofit/>
          </a:bodyPr>
          <a:lstStyle/>
          <a:p>
            <a:pPr algn="r"/>
            <a:fld id="{D03D90AD-A65E-467D-88BD-91C792873D29}" type="slidenum">
              <a:rPr lang="en-US" sz="1400" b="0" strike="noStrike" spc="-1">
                <a:latin typeface="Times New Roman"/>
              </a:rPr>
              <a:t>‹#›</a:t>
            </a:fld>
            <a:endParaRPr lang="en-US"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pubmed.ncbi.nlm.nih.gov/23536417/"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pubmed.ncbi.nlm.nih.gov/27858719/"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ciencedirect.com/science/article/abs/pii/S1474442213701236"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US">
                <a:latin typeface="Calibri"/>
                <a:cs typeface="Calibri"/>
              </a:rPr>
              <a:t>Hello, </a:t>
            </a:r>
          </a:p>
          <a:p>
            <a:r>
              <a:rPr lang="en-US">
                <a:latin typeface="Calibri"/>
                <a:cs typeface="Calibri"/>
              </a:rPr>
              <a:t>I want to say WELCOME as well.</a:t>
            </a:r>
            <a:endParaRPr lang="en-US" dirty="0">
              <a:latin typeface="Calibri"/>
              <a:cs typeface="Calibri"/>
            </a:endParaRPr>
          </a:p>
          <a:p>
            <a:r>
              <a:rPr lang="en-US">
                <a:latin typeface="Calibri"/>
                <a:cs typeface="Calibri"/>
              </a:rPr>
              <a:t>My name is Hannah Fugle and I am a doctor of physical therapy working in Bend, OR. </a:t>
            </a:r>
          </a:p>
          <a:p>
            <a:r>
              <a:rPr lang="en-US">
                <a:latin typeface="Calibri"/>
                <a:cs typeface="Calibri"/>
              </a:rPr>
              <a:t>My clinical area of focus is neurologic care and my clinical passion is working with individuals who have neurodegenerative diseases. </a:t>
            </a:r>
          </a:p>
          <a:p>
            <a:endParaRPr lang="en-US" dirty="0">
              <a:latin typeface="Calibri"/>
              <a:cs typeface="Calibri"/>
            </a:endParaRPr>
          </a:p>
          <a:p>
            <a:pPr marL="215900" indent="-215265"/>
            <a:r>
              <a:rPr lang="en-US">
                <a:cs typeface="Arial"/>
              </a:rPr>
              <a:t>Today we will be talking about the importance of exercise (or moving our bodies well). </a:t>
            </a:r>
          </a:p>
          <a:p>
            <a:pPr marL="215900" indent="-215265"/>
            <a:endParaRPr lang="en-US" dirty="0">
              <a:cs typeface="Arial"/>
            </a:endParaRPr>
          </a:p>
          <a:p>
            <a:pPr marL="215900" indent="-215265"/>
            <a:r>
              <a:rPr lang="en-US">
                <a:cs typeface="Arial"/>
              </a:rPr>
              <a:t>Some of you may have just recently received your Parkinson's diagnosis while others have been living well with the disease for a number of</a:t>
            </a:r>
            <a:endParaRPr lang="en-US"/>
          </a:p>
          <a:p>
            <a:pPr marL="215900" indent="-215265"/>
            <a:r>
              <a:rPr lang="en-US">
                <a:cs typeface="Arial"/>
              </a:rPr>
              <a:t>years. What I want to say is it is never too EARLY or too LATE to start exercising to combat the effects of Parkinson's!</a:t>
            </a:r>
          </a:p>
          <a:p>
            <a:pPr marL="215900" indent="-215265"/>
            <a:endParaRPr lang="en-US" dirty="0">
              <a:cs typeface="Arial"/>
            </a:endParaRPr>
          </a:p>
          <a:p>
            <a:pPr marL="215900" indent="-215265"/>
            <a:endParaRPr lang="en-US" dirty="0">
              <a:cs typeface="Arial"/>
            </a:endParaRPr>
          </a:p>
        </p:txBody>
      </p:sp>
      <p:sp>
        <p:nvSpPr>
          <p:cNvPr id="4" name="Slide Number Placeholder 3"/>
          <p:cNvSpPr>
            <a:spLocks noGrp="1"/>
          </p:cNvSpPr>
          <p:nvPr>
            <p:ph type="sldNum"/>
          </p:nvPr>
        </p:nvSpPr>
        <p:spPr/>
        <p:txBody>
          <a:bodyPr/>
          <a:lstStyle/>
          <a:p>
            <a:pPr algn="r"/>
            <a:fld id="{D03D90AD-A65E-467D-88BD-91C792873D29}" type="slidenum">
              <a:rPr lang="en-US" sz="1400" b="0" strike="noStrike" spc="-1">
                <a:latin typeface="Times New Roman"/>
              </a:rPr>
              <a:t>2</a:t>
            </a:fld>
            <a:endParaRPr lang="en-US" sz="1400" b="0" strike="noStrike" spc="-1">
              <a:latin typeface="Times New Roman"/>
            </a:endParaRPr>
          </a:p>
        </p:txBody>
      </p:sp>
    </p:spTree>
    <p:extLst>
      <p:ext uri="{BB962C8B-B14F-4D97-AF65-F5344CB8AC3E}">
        <p14:creationId xmlns:p14="http://schemas.microsoft.com/office/powerpoint/2010/main" val="41593381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PlaceHolder 1"/>
          <p:cNvSpPr>
            <a:spLocks noGrp="1" noRot="1" noChangeAspect="1"/>
          </p:cNvSpPr>
          <p:nvPr>
            <p:ph type="sldImg"/>
          </p:nvPr>
        </p:nvSpPr>
        <p:spPr>
          <a:xfrm>
            <a:off x="869950" y="1257300"/>
            <a:ext cx="6030913" cy="3392488"/>
          </a:xfrm>
          <a:prstGeom prst="rect">
            <a:avLst/>
          </a:prstGeom>
        </p:spPr>
      </p:sp>
      <p:sp>
        <p:nvSpPr>
          <p:cNvPr id="376" name="PlaceHolder 2"/>
          <p:cNvSpPr>
            <a:spLocks noGrp="1"/>
          </p:cNvSpPr>
          <p:nvPr>
            <p:ph type="body"/>
          </p:nvPr>
        </p:nvSpPr>
        <p:spPr>
          <a:xfrm>
            <a:off x="777960" y="4840200"/>
            <a:ext cx="6215400" cy="3959640"/>
          </a:xfrm>
          <a:prstGeom prst="rect">
            <a:avLst/>
          </a:prstGeom>
        </p:spPr>
        <p:txBody>
          <a:bodyPr lIns="0" tIns="0" rIns="0" bIns="0">
            <a:noAutofit/>
          </a:bodyPr>
          <a:lstStyle/>
          <a:p>
            <a:r>
              <a:rPr lang="en-US" spc="-1">
                <a:cs typeface="Arial"/>
              </a:rPr>
              <a:t>So now I'd like to dive into some action steps.</a:t>
            </a:r>
            <a:endParaRPr lang="en-US">
              <a:cs typeface="Arial"/>
            </a:endParaRPr>
          </a:p>
          <a:p>
            <a:endParaRPr lang="en-US" spc="-1" dirty="0">
              <a:cs typeface="Arial"/>
            </a:endParaRPr>
          </a:p>
          <a:p>
            <a:r>
              <a:rPr lang="en-US" spc="-1">
                <a:cs typeface="Arial"/>
              </a:rPr>
              <a:t>I want to equip you with some ideas, as well as, furthter flush out the concepts we just discuseed in the context of specific exercise examples. </a:t>
            </a:r>
            <a:endParaRPr lang="en-US">
              <a:cs typeface="Arial"/>
            </a:endParaRPr>
          </a:p>
        </p:txBody>
      </p:sp>
      <p:sp>
        <p:nvSpPr>
          <p:cNvPr id="377" name="CustomShape 3"/>
          <p:cNvSpPr/>
          <p:nvPr/>
        </p:nvSpPr>
        <p:spPr>
          <a:xfrm>
            <a:off x="4402080" y="9553680"/>
            <a:ext cx="3367440" cy="503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13B4E95D-8224-49DE-9030-9F9AA47876A2}" type="slidenum">
              <a:rPr lang="en-US" sz="1200" b="0" strike="noStrike" spc="-1">
                <a:solidFill>
                  <a:srgbClr val="000000"/>
                </a:solidFill>
                <a:latin typeface="Times New Roman"/>
              </a:rPr>
              <a:t>11</a:t>
            </a:fld>
            <a:endParaRPr lang="en-US" sz="1200" b="0" strike="noStrike" spc="-1">
              <a:latin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PlaceHolder 1"/>
          <p:cNvSpPr>
            <a:spLocks noGrp="1" noRot="1" noChangeAspect="1"/>
          </p:cNvSpPr>
          <p:nvPr>
            <p:ph type="sldImg"/>
          </p:nvPr>
        </p:nvSpPr>
        <p:spPr>
          <a:xfrm>
            <a:off x="869950" y="1257300"/>
            <a:ext cx="6030913" cy="3392488"/>
          </a:xfrm>
          <a:prstGeom prst="rect">
            <a:avLst/>
          </a:prstGeom>
        </p:spPr>
      </p:sp>
      <p:sp>
        <p:nvSpPr>
          <p:cNvPr id="373" name="PlaceHolder 2"/>
          <p:cNvSpPr>
            <a:spLocks noGrp="1"/>
          </p:cNvSpPr>
          <p:nvPr>
            <p:ph type="body"/>
          </p:nvPr>
        </p:nvSpPr>
        <p:spPr>
          <a:xfrm>
            <a:off x="777960" y="4840200"/>
            <a:ext cx="6215400" cy="3959640"/>
          </a:xfrm>
          <a:prstGeom prst="rect">
            <a:avLst/>
          </a:prstGeom>
        </p:spPr>
        <p:txBody>
          <a:bodyPr lIns="0" tIns="0" rIns="0" bIns="0">
            <a:noAutofit/>
          </a:bodyPr>
          <a:lstStyle/>
          <a:p>
            <a:pPr marL="215900" indent="-215265">
              <a:tabLst>
                <a:tab pos="0" algn="l"/>
              </a:tabLst>
            </a:pPr>
            <a:endParaRPr lang="en-US" sz="2000" spc="-1" dirty="0">
              <a:cs typeface="Arial"/>
            </a:endParaRPr>
          </a:p>
          <a:p>
            <a:pPr marL="215900" indent="-215265">
              <a:tabLst>
                <a:tab pos="0" algn="l"/>
              </a:tabLst>
            </a:pPr>
            <a:r>
              <a:rPr lang="en-US" sz="2000" spc="-1">
                <a:latin typeface="Arial"/>
                <a:cs typeface="Arial"/>
              </a:rPr>
              <a:t>During this portion we will talk about 4 main categories of movement and then touch on the concept of Dual Task Training that are vital for living well with Parkinson's disease. </a:t>
            </a:r>
            <a:endParaRPr lang="en-US" sz="2000" b="0" strike="noStrike" spc="-1">
              <a:latin typeface="Arial"/>
            </a:endParaRPr>
          </a:p>
        </p:txBody>
      </p:sp>
      <p:sp>
        <p:nvSpPr>
          <p:cNvPr id="374" name="CustomShape 3"/>
          <p:cNvSpPr/>
          <p:nvPr/>
        </p:nvSpPr>
        <p:spPr>
          <a:xfrm>
            <a:off x="4402080" y="9553680"/>
            <a:ext cx="3367440" cy="503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B70F19DF-EF85-432A-98C4-410604AB4A1C}" type="slidenum">
              <a:rPr lang="en-US" sz="1200" b="0" strike="noStrike" spc="-1">
                <a:solidFill>
                  <a:srgbClr val="000000"/>
                </a:solidFill>
                <a:latin typeface="Times New Roman"/>
              </a:rPr>
              <a:t>12</a:t>
            </a:fld>
            <a:endParaRPr lang="en-US" sz="1200" b="0" strike="noStrike" spc="-1">
              <a:latin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US" dirty="0">
                <a:latin typeface="Calibri"/>
                <a:cs typeface="Calibri"/>
              </a:rPr>
              <a:t>First, BALANCE!</a:t>
            </a:r>
          </a:p>
          <a:p>
            <a:endParaRPr lang="en-US" dirty="0">
              <a:latin typeface="Calibri"/>
              <a:cs typeface="Calibri"/>
            </a:endParaRPr>
          </a:p>
          <a:p>
            <a:r>
              <a:rPr lang="en-US" dirty="0">
                <a:cs typeface="Arial"/>
              </a:rPr>
              <a:t>Balance is really a of use it or lose it type of skill. </a:t>
            </a:r>
            <a:endParaRPr lang="en-US">
              <a:latin typeface="Arial"/>
              <a:cs typeface="Arial"/>
            </a:endParaRPr>
          </a:p>
          <a:p>
            <a:endParaRPr lang="en-US" dirty="0">
              <a:latin typeface="Arial"/>
              <a:cs typeface="Arial"/>
            </a:endParaRPr>
          </a:p>
          <a:p>
            <a:r>
              <a:rPr lang="en-US" dirty="0">
                <a:latin typeface="Calibri"/>
                <a:cs typeface="Calibri"/>
              </a:rPr>
              <a:t>The goal praticing balance is to improve your body's ability to gather sensory information to keep you steady on your feet or bum. Balance really is just</a:t>
            </a:r>
            <a:r>
              <a:rPr lang="en-US" dirty="0">
                <a:cs typeface="Arial"/>
              </a:rPr>
              <a:t> your body's ability to keep your body weight over your base of support. If your weight passes outside of this base then you feel off balance!</a:t>
            </a:r>
          </a:p>
          <a:p>
            <a:endParaRPr lang="en-US" dirty="0">
              <a:latin typeface="Calibri"/>
              <a:cs typeface="Calibri"/>
            </a:endParaRPr>
          </a:p>
          <a:p>
            <a:r>
              <a:rPr lang="en-US" dirty="0">
                <a:latin typeface="Calibri"/>
                <a:cs typeface="Calibri"/>
              </a:rPr>
              <a:t>Our balance system is comprised of 3 main parts. PROPRIOCEPTION, or information coming from joints and muscles in your feet, legs, trunk, and neck that tell you internally where you are in space. VISION, which allows you to orient to the world around you. And the VESTIBULAR SYSTEM (or inner ear). This system provides information about the orientation and acceleration/deceleration of your head and therefore your body.</a:t>
            </a:r>
            <a:endParaRPr lang="en-US" dirty="0">
              <a:cs typeface="Arial"/>
            </a:endParaRPr>
          </a:p>
          <a:p>
            <a:endParaRPr lang="en-US" dirty="0">
              <a:latin typeface="Calibri"/>
              <a:cs typeface="Calibri"/>
            </a:endParaRPr>
          </a:p>
          <a:p>
            <a:r>
              <a:rPr lang="en-US" dirty="0">
                <a:latin typeface="Calibri"/>
                <a:cs typeface="Calibri"/>
              </a:rPr>
              <a:t>I have highlighted that to improve balance we often want to practice reducing the body's reliance on vision. This is because as we age or as the other systems become lazy we can become increasingly reliant on our eyes. If we allow this process to continue we are left with only 1/3 of the resources we have available to us! </a:t>
            </a:r>
          </a:p>
          <a:p>
            <a:endParaRPr lang="en-US" dirty="0">
              <a:latin typeface="Calibri"/>
              <a:cs typeface="Calibri"/>
            </a:endParaRPr>
          </a:p>
          <a:p>
            <a:endParaRPr lang="en-US" dirty="0">
              <a:latin typeface="Calibri"/>
              <a:cs typeface="Calibri"/>
            </a:endParaRPr>
          </a:p>
        </p:txBody>
      </p:sp>
      <p:sp>
        <p:nvSpPr>
          <p:cNvPr id="4" name="Slide Number Placeholder 3"/>
          <p:cNvSpPr>
            <a:spLocks noGrp="1"/>
          </p:cNvSpPr>
          <p:nvPr>
            <p:ph type="sldNum"/>
          </p:nvPr>
        </p:nvSpPr>
        <p:spPr/>
        <p:txBody>
          <a:bodyPr/>
          <a:lstStyle/>
          <a:p>
            <a:pPr algn="r"/>
            <a:fld id="{D03D90AD-A65E-467D-88BD-91C792873D29}" type="slidenum">
              <a:rPr lang="en-US" sz="1400" b="0" strike="noStrike" spc="-1">
                <a:latin typeface="Times New Roman"/>
              </a:rPr>
              <a:t>13</a:t>
            </a:fld>
            <a:endParaRPr lang="en-US" sz="1400" b="0" strike="noStrike" spc="-1">
              <a:latin typeface="Times New Roman"/>
            </a:endParaRPr>
          </a:p>
        </p:txBody>
      </p:sp>
    </p:spTree>
    <p:extLst>
      <p:ext uri="{BB962C8B-B14F-4D97-AF65-F5344CB8AC3E}">
        <p14:creationId xmlns:p14="http://schemas.microsoft.com/office/powerpoint/2010/main" val="1968646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latin typeface="Calibri"/>
              <a:cs typeface="Calibri"/>
            </a:endParaRPr>
          </a:p>
          <a:p>
            <a:r>
              <a:rPr lang="en-US">
                <a:latin typeface="Calibri"/>
                <a:cs typeface="Calibri"/>
              </a:rPr>
              <a:t>The other reason it is important to engage in balance exercises is to reduce your risk for falls!</a:t>
            </a:r>
            <a:endParaRPr lang="en-US" dirty="0">
              <a:latin typeface="Calibri"/>
              <a:cs typeface="Calibri"/>
            </a:endParaRPr>
          </a:p>
        </p:txBody>
      </p:sp>
      <p:sp>
        <p:nvSpPr>
          <p:cNvPr id="4" name="Slide Number Placeholder 3"/>
          <p:cNvSpPr>
            <a:spLocks noGrp="1"/>
          </p:cNvSpPr>
          <p:nvPr>
            <p:ph type="sldNum"/>
          </p:nvPr>
        </p:nvSpPr>
        <p:spPr/>
        <p:txBody>
          <a:bodyPr/>
          <a:lstStyle/>
          <a:p>
            <a:pPr algn="r"/>
            <a:fld id="{D03D90AD-A65E-467D-88BD-91C792873D29}" type="slidenum">
              <a:rPr lang="en-US" sz="1400" b="0" strike="noStrike" spc="-1">
                <a:latin typeface="Times New Roman"/>
              </a:rPr>
              <a:t>14</a:t>
            </a:fld>
            <a:endParaRPr lang="en-US" sz="1400" b="0" strike="noStrike" spc="-1">
              <a:latin typeface="Times New Roman"/>
            </a:endParaRPr>
          </a:p>
        </p:txBody>
      </p:sp>
    </p:spTree>
    <p:extLst>
      <p:ext uri="{BB962C8B-B14F-4D97-AF65-F5344CB8AC3E}">
        <p14:creationId xmlns:p14="http://schemas.microsoft.com/office/powerpoint/2010/main" val="765647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latin typeface="Calibri"/>
              <a:cs typeface="Calibri"/>
            </a:endParaRPr>
          </a:p>
          <a:p>
            <a:r>
              <a:rPr lang="en-US">
                <a:latin typeface="Calibri"/>
                <a:cs typeface="Calibri"/>
              </a:rPr>
              <a:t>So, let's practice!</a:t>
            </a:r>
            <a:endParaRPr lang="en-US"/>
          </a:p>
        </p:txBody>
      </p:sp>
      <p:sp>
        <p:nvSpPr>
          <p:cNvPr id="4" name="Slide Number Placeholder 3"/>
          <p:cNvSpPr>
            <a:spLocks noGrp="1"/>
          </p:cNvSpPr>
          <p:nvPr>
            <p:ph type="sldNum"/>
          </p:nvPr>
        </p:nvSpPr>
        <p:spPr/>
        <p:txBody>
          <a:bodyPr/>
          <a:lstStyle/>
          <a:p>
            <a:pPr algn="r"/>
            <a:fld id="{D03D90AD-A65E-467D-88BD-91C792873D29}" type="slidenum">
              <a:rPr lang="en-US" sz="1400" b="0" strike="noStrike" spc="-1">
                <a:latin typeface="Times New Roman"/>
              </a:rPr>
              <a:t>15</a:t>
            </a:fld>
            <a:endParaRPr lang="en-US" sz="1400" b="0" strike="noStrike" spc="-1">
              <a:latin typeface="Times New Roman"/>
            </a:endParaRPr>
          </a:p>
        </p:txBody>
      </p:sp>
    </p:spTree>
    <p:extLst>
      <p:ext uri="{BB962C8B-B14F-4D97-AF65-F5344CB8AC3E}">
        <p14:creationId xmlns:p14="http://schemas.microsoft.com/office/powerpoint/2010/main" val="635424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latin typeface="Calibri"/>
              <a:cs typeface="Calibri"/>
            </a:endParaRPr>
          </a:p>
          <a:p>
            <a:r>
              <a:rPr lang="en-US" dirty="0">
                <a:latin typeface="Calibri"/>
                <a:cs typeface="Calibri"/>
              </a:rPr>
              <a:t>What you see here is a balance progression called the 4 Stage Balance Test. This diagram shows the stages of progressive difficulty. Research has shown that, in older adults, someone's ability to maintain position #3 for 10 seconds can predict risk for falls. </a:t>
            </a:r>
            <a:endParaRPr lang="en-US" dirty="0">
              <a:latin typeface="Arial"/>
              <a:cs typeface="Arial"/>
            </a:endParaRPr>
          </a:p>
          <a:p>
            <a:endParaRPr lang="en-US" dirty="0">
              <a:latin typeface="Calibri"/>
              <a:cs typeface="Calibri"/>
            </a:endParaRPr>
          </a:p>
          <a:p>
            <a:r>
              <a:rPr lang="en-US" dirty="0">
                <a:latin typeface="Calibri"/>
                <a:cs typeface="Calibri"/>
              </a:rPr>
              <a:t>This progression is a great way to jump into DAILY BALANCE PRACTICE. Start tomorrow. Start with stage 1! </a:t>
            </a:r>
          </a:p>
        </p:txBody>
      </p:sp>
      <p:sp>
        <p:nvSpPr>
          <p:cNvPr id="4" name="Slide Number Placeholder 3"/>
          <p:cNvSpPr>
            <a:spLocks noGrp="1"/>
          </p:cNvSpPr>
          <p:nvPr>
            <p:ph type="sldNum"/>
          </p:nvPr>
        </p:nvSpPr>
        <p:spPr/>
        <p:txBody>
          <a:bodyPr/>
          <a:lstStyle/>
          <a:p>
            <a:pPr algn="r"/>
            <a:fld id="{D03D90AD-A65E-467D-88BD-91C792873D29}" type="slidenum">
              <a:rPr lang="en-US" sz="1400" b="0" strike="noStrike" spc="-1">
                <a:latin typeface="Times New Roman"/>
              </a:rPr>
              <a:t>16</a:t>
            </a:fld>
            <a:endParaRPr lang="en-US" sz="1400" b="0" strike="noStrike" spc="-1">
              <a:latin typeface="Times New Roman"/>
            </a:endParaRPr>
          </a:p>
        </p:txBody>
      </p:sp>
    </p:spTree>
    <p:extLst>
      <p:ext uri="{BB962C8B-B14F-4D97-AF65-F5344CB8AC3E}">
        <p14:creationId xmlns:p14="http://schemas.microsoft.com/office/powerpoint/2010/main" val="17034215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latin typeface="Calibri"/>
              <a:cs typeface="Calibri"/>
            </a:endParaRPr>
          </a:p>
          <a:p>
            <a:r>
              <a:rPr lang="en-US" dirty="0">
                <a:latin typeface="Calibri"/>
                <a:cs typeface="Calibri"/>
              </a:rPr>
              <a:t>With this slide I want to provide some ideas for how to design a balance exercise that is specific to your needs and skill level, as well as, teach you how to change the focus of the exercise to bias different parts of your balance system. </a:t>
            </a:r>
            <a:endParaRPr lang="en-US" dirty="0"/>
          </a:p>
          <a:p>
            <a:endParaRPr lang="en-US" dirty="0">
              <a:latin typeface="Calibri"/>
              <a:cs typeface="Calibri"/>
            </a:endParaRPr>
          </a:p>
          <a:p>
            <a:r>
              <a:rPr lang="en-US" dirty="0">
                <a:latin typeface="Calibri"/>
                <a:cs typeface="Calibri"/>
              </a:rPr>
              <a:t>Some options are to...</a:t>
            </a:r>
          </a:p>
          <a:p>
            <a:r>
              <a:rPr lang="en-US" dirty="0">
                <a:latin typeface="Calibri"/>
                <a:cs typeface="Calibri"/>
              </a:rPr>
              <a:t>CHANGE YOUR BASE OF SUPPORT. In other words, standing with your feet spread apart vs narrow. This is an overall way to scale the challenge to your skill level. </a:t>
            </a:r>
            <a:endParaRPr lang="en-US" dirty="0"/>
          </a:p>
          <a:p>
            <a:r>
              <a:rPr lang="en-US" dirty="0">
                <a:latin typeface="Calibri"/>
                <a:cs typeface="Calibri"/>
              </a:rPr>
              <a:t>CHANGE THE SURFACE YOU ARE STANDING ON. Practice on a firm surface (such as tile or hardwood) vs a compliant surface (such as carpet, a folded towel, or a foam pillow) that is squishy under your feet. This reduces the quality of information you can gather proprioceptively.</a:t>
            </a:r>
          </a:p>
          <a:p>
            <a:r>
              <a:rPr lang="en-US" dirty="0">
                <a:latin typeface="Calibri"/>
                <a:cs typeface="Calibri"/>
              </a:rPr>
              <a:t>Lastly, PRACTICE WITH EYES OPEN vs. EYES CLOSED to reduce your visual reliance. </a:t>
            </a:r>
          </a:p>
          <a:p>
            <a:r>
              <a:rPr lang="en-US" dirty="0">
                <a:latin typeface="Calibri"/>
                <a:cs typeface="Calibri"/>
              </a:rPr>
              <a:t>If you combine eyes closed on a compliant surface you are going to call upon your vestibular system to work the hardest!</a:t>
            </a:r>
          </a:p>
          <a:p>
            <a:endParaRPr lang="en-US" dirty="0">
              <a:latin typeface="Calibri"/>
              <a:cs typeface="Calibri"/>
            </a:endParaRPr>
          </a:p>
          <a:p>
            <a:r>
              <a:rPr lang="en-US" dirty="0">
                <a:latin typeface="Calibri"/>
                <a:cs typeface="Calibri"/>
              </a:rPr>
              <a:t>As you make these changes recognize that you probably only want to change one variable at a time. And have someone there to guard you or provide assistance if needed as you explore these options. </a:t>
            </a:r>
          </a:p>
          <a:p>
            <a:endParaRPr lang="en-US" dirty="0">
              <a:latin typeface="Calibri"/>
              <a:cs typeface="Calibri"/>
            </a:endParaRPr>
          </a:p>
          <a:p>
            <a:r>
              <a:rPr lang="en-US" dirty="0">
                <a:cs typeface="Arial"/>
              </a:rPr>
              <a:t>We have talked about how to scale this balance exercise so it is appropriate for you and fits the criteria to promote neuroplastic change! Let's discuss this a bit more...</a:t>
            </a:r>
          </a:p>
        </p:txBody>
      </p:sp>
      <p:sp>
        <p:nvSpPr>
          <p:cNvPr id="4" name="Slide Number Placeholder 3"/>
          <p:cNvSpPr>
            <a:spLocks noGrp="1"/>
          </p:cNvSpPr>
          <p:nvPr>
            <p:ph type="sldNum"/>
          </p:nvPr>
        </p:nvSpPr>
        <p:spPr/>
        <p:txBody>
          <a:bodyPr/>
          <a:lstStyle/>
          <a:p>
            <a:pPr algn="r"/>
            <a:fld id="{D03D90AD-A65E-467D-88BD-91C792873D29}" type="slidenum">
              <a:rPr lang="en-US" sz="1400" b="0" strike="noStrike" spc="-1">
                <a:latin typeface="Times New Roman"/>
              </a:rPr>
              <a:t>17</a:t>
            </a:fld>
            <a:endParaRPr lang="en-US" sz="1400" b="0" strike="noStrike" spc="-1">
              <a:latin typeface="Times New Roman"/>
            </a:endParaRPr>
          </a:p>
        </p:txBody>
      </p:sp>
    </p:spTree>
    <p:extLst>
      <p:ext uri="{BB962C8B-B14F-4D97-AF65-F5344CB8AC3E}">
        <p14:creationId xmlns:p14="http://schemas.microsoft.com/office/powerpoint/2010/main" val="19878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latin typeface="Calibri"/>
              <a:cs typeface="Calibri"/>
            </a:endParaRPr>
          </a:p>
          <a:p>
            <a:r>
              <a:rPr lang="en-US">
                <a:latin typeface="Calibri"/>
                <a:cs typeface="Calibri"/>
              </a:rPr>
              <a:t>Remember, high intensity. We want the balance activity to be effortful such that it has you swaying a bit, without falling all over the place or putting yourself at a risk for falls! If you are steady and firm as a tree you are not demanding positive adaptation from your body. </a:t>
            </a:r>
            <a:endParaRPr lang="en-US"/>
          </a:p>
        </p:txBody>
      </p:sp>
      <p:sp>
        <p:nvSpPr>
          <p:cNvPr id="4" name="Slide Number Placeholder 3"/>
          <p:cNvSpPr>
            <a:spLocks noGrp="1"/>
          </p:cNvSpPr>
          <p:nvPr>
            <p:ph type="sldNum"/>
          </p:nvPr>
        </p:nvSpPr>
        <p:spPr/>
        <p:txBody>
          <a:bodyPr/>
          <a:lstStyle/>
          <a:p>
            <a:pPr algn="r"/>
            <a:fld id="{D03D90AD-A65E-467D-88BD-91C792873D29}" type="slidenum">
              <a:rPr lang="en-US" sz="1400" b="0" strike="noStrike" spc="-1">
                <a:latin typeface="Times New Roman"/>
              </a:rPr>
              <a:t>18</a:t>
            </a:fld>
            <a:endParaRPr lang="en-US" sz="1400" b="0" strike="noStrike" spc="-1">
              <a:latin typeface="Times New Roman"/>
            </a:endParaRPr>
          </a:p>
        </p:txBody>
      </p:sp>
    </p:spTree>
    <p:extLst>
      <p:ext uri="{BB962C8B-B14F-4D97-AF65-F5344CB8AC3E}">
        <p14:creationId xmlns:p14="http://schemas.microsoft.com/office/powerpoint/2010/main" val="636103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latin typeface="Calibri"/>
              <a:cs typeface="Calibri"/>
            </a:endParaRPr>
          </a:p>
          <a:p>
            <a:r>
              <a:rPr lang="en-US">
                <a:latin typeface="Calibri"/>
                <a:cs typeface="Calibri"/>
              </a:rPr>
              <a:t>Second, we want this task to require your sustained attention. Again, steady as a tree does not fit this bill. </a:t>
            </a:r>
            <a:endParaRPr lang="en-US"/>
          </a:p>
        </p:txBody>
      </p:sp>
      <p:sp>
        <p:nvSpPr>
          <p:cNvPr id="4" name="Slide Number Placeholder 3"/>
          <p:cNvSpPr>
            <a:spLocks noGrp="1"/>
          </p:cNvSpPr>
          <p:nvPr>
            <p:ph type="sldNum"/>
          </p:nvPr>
        </p:nvSpPr>
        <p:spPr/>
        <p:txBody>
          <a:bodyPr/>
          <a:lstStyle/>
          <a:p>
            <a:pPr algn="r"/>
            <a:fld id="{D03D90AD-A65E-467D-88BD-91C792873D29}" type="slidenum">
              <a:rPr lang="en-US" sz="1400" b="0" strike="noStrike" spc="-1">
                <a:latin typeface="Times New Roman"/>
              </a:rPr>
              <a:t>19</a:t>
            </a:fld>
            <a:endParaRPr lang="en-US" sz="1400" b="0" strike="noStrike" spc="-1">
              <a:latin typeface="Times New Roman"/>
            </a:endParaRPr>
          </a:p>
        </p:txBody>
      </p:sp>
    </p:spTree>
    <p:extLst>
      <p:ext uri="{BB962C8B-B14F-4D97-AF65-F5344CB8AC3E}">
        <p14:creationId xmlns:p14="http://schemas.microsoft.com/office/powerpoint/2010/main" val="1233604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latin typeface="Calibri"/>
              <a:cs typeface="Calibri"/>
            </a:endParaRPr>
          </a:p>
          <a:p>
            <a:r>
              <a:rPr lang="en-US">
                <a:latin typeface="Calibri"/>
                <a:cs typeface="Calibri"/>
              </a:rPr>
              <a:t>Repetition. Especially with balance, a skill of use it or lose it, we want to engage in regular and repetitious practice. </a:t>
            </a:r>
            <a:endParaRPr lang="en-US"/>
          </a:p>
        </p:txBody>
      </p:sp>
      <p:sp>
        <p:nvSpPr>
          <p:cNvPr id="4" name="Slide Number Placeholder 3"/>
          <p:cNvSpPr>
            <a:spLocks noGrp="1"/>
          </p:cNvSpPr>
          <p:nvPr>
            <p:ph type="sldNum"/>
          </p:nvPr>
        </p:nvSpPr>
        <p:spPr/>
        <p:txBody>
          <a:bodyPr/>
          <a:lstStyle/>
          <a:p>
            <a:pPr algn="r"/>
            <a:fld id="{D03D90AD-A65E-467D-88BD-91C792873D29}" type="slidenum">
              <a:rPr lang="en-US" sz="1400" b="0" strike="noStrike" spc="-1">
                <a:latin typeface="Times New Roman"/>
              </a:rPr>
              <a:t>20</a:t>
            </a:fld>
            <a:endParaRPr lang="en-US" sz="1400" b="0" strike="noStrike" spc="-1">
              <a:latin typeface="Times New Roman"/>
            </a:endParaRPr>
          </a:p>
        </p:txBody>
      </p:sp>
    </p:spTree>
    <p:extLst>
      <p:ext uri="{BB962C8B-B14F-4D97-AF65-F5344CB8AC3E}">
        <p14:creationId xmlns:p14="http://schemas.microsoft.com/office/powerpoint/2010/main" val="1588221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US" dirty="0">
                <a:latin typeface="Calibri"/>
                <a:cs typeface="Calibri"/>
              </a:rPr>
              <a:t>I want to start with a quick overview of what we will be talking about today.</a:t>
            </a:r>
          </a:p>
          <a:p>
            <a:endParaRPr lang="en-US" dirty="0">
              <a:latin typeface="Calibri"/>
              <a:cs typeface="Calibri"/>
            </a:endParaRPr>
          </a:p>
          <a:p>
            <a:r>
              <a:rPr lang="en-US" dirty="0">
                <a:latin typeface="Calibri"/>
                <a:cs typeface="Calibri"/>
              </a:rPr>
              <a:t>First we'll discuss why it is important to exercise, what are the benefits. </a:t>
            </a:r>
          </a:p>
          <a:p>
            <a:r>
              <a:rPr lang="en-US" dirty="0">
                <a:latin typeface="Calibri"/>
                <a:cs typeface="Calibri"/>
              </a:rPr>
              <a:t>Then we will talk about how to exercise to optimize neuroplastic and neuroprotective changes we can receive. </a:t>
            </a:r>
          </a:p>
          <a:p>
            <a:r>
              <a:rPr lang="en-US" dirty="0">
                <a:latin typeface="Calibri"/>
                <a:cs typeface="Calibri"/>
              </a:rPr>
              <a:t>I will then outline some actionable steps to empower you to start moving your body.</a:t>
            </a:r>
          </a:p>
          <a:p>
            <a:r>
              <a:rPr lang="en-US" dirty="0">
                <a:latin typeface="Calibri"/>
                <a:cs typeface="Calibri"/>
              </a:rPr>
              <a:t>We will discuss the topic of dual task or split attention.</a:t>
            </a:r>
          </a:p>
          <a:p>
            <a:r>
              <a:rPr lang="en-US" dirty="0">
                <a:latin typeface="Calibri"/>
                <a:cs typeface="Calibri"/>
              </a:rPr>
              <a:t>And then we will finish with some ideas for how to stick to and achieve your exercise goals. </a:t>
            </a:r>
          </a:p>
        </p:txBody>
      </p:sp>
      <p:sp>
        <p:nvSpPr>
          <p:cNvPr id="4" name="Slide Number Placeholder 3"/>
          <p:cNvSpPr>
            <a:spLocks noGrp="1"/>
          </p:cNvSpPr>
          <p:nvPr>
            <p:ph type="sldNum"/>
          </p:nvPr>
        </p:nvSpPr>
        <p:spPr/>
        <p:txBody>
          <a:bodyPr/>
          <a:lstStyle/>
          <a:p>
            <a:pPr algn="r"/>
            <a:fld id="{D03D90AD-A65E-467D-88BD-91C792873D29}" type="slidenum">
              <a:rPr lang="en-US" sz="1400" b="0" strike="noStrike" spc="-1">
                <a:latin typeface="Times New Roman"/>
              </a:rPr>
              <a:t>3</a:t>
            </a:fld>
            <a:endParaRPr lang="en-US" sz="1400" b="0" strike="noStrike" spc="-1">
              <a:latin typeface="Times New Roman"/>
            </a:endParaRPr>
          </a:p>
        </p:txBody>
      </p:sp>
    </p:spTree>
    <p:extLst>
      <p:ext uri="{BB962C8B-B14F-4D97-AF65-F5344CB8AC3E}">
        <p14:creationId xmlns:p14="http://schemas.microsoft.com/office/powerpoint/2010/main" val="42236600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latin typeface="Calibri"/>
              <a:cs typeface="Calibri"/>
            </a:endParaRPr>
          </a:p>
          <a:p>
            <a:r>
              <a:rPr lang="en-US">
                <a:latin typeface="Calibri"/>
                <a:cs typeface="Calibri"/>
              </a:rPr>
              <a:t>Progressive. Once you have mastered Stage #1, move on to Stage #2 OR change an element such as the surface you are standing on or try it with your eyes closed. </a:t>
            </a:r>
            <a:endParaRPr lang="en-US" dirty="0">
              <a:latin typeface="Calibri"/>
              <a:cs typeface="Calibri"/>
            </a:endParaRPr>
          </a:p>
        </p:txBody>
      </p:sp>
      <p:sp>
        <p:nvSpPr>
          <p:cNvPr id="4" name="Slide Number Placeholder 3"/>
          <p:cNvSpPr>
            <a:spLocks noGrp="1"/>
          </p:cNvSpPr>
          <p:nvPr>
            <p:ph type="sldNum"/>
          </p:nvPr>
        </p:nvSpPr>
        <p:spPr/>
        <p:txBody>
          <a:bodyPr/>
          <a:lstStyle/>
          <a:p>
            <a:pPr algn="r"/>
            <a:fld id="{D03D90AD-A65E-467D-88BD-91C792873D29}" type="slidenum">
              <a:rPr lang="en-US" sz="1400" b="0" strike="noStrike" spc="-1">
                <a:latin typeface="Times New Roman"/>
              </a:rPr>
              <a:t>21</a:t>
            </a:fld>
            <a:endParaRPr lang="en-US" sz="1400" b="0" strike="noStrike" spc="-1">
              <a:latin typeface="Times New Roman"/>
            </a:endParaRPr>
          </a:p>
        </p:txBody>
      </p:sp>
    </p:spTree>
    <p:extLst>
      <p:ext uri="{BB962C8B-B14F-4D97-AF65-F5344CB8AC3E}">
        <p14:creationId xmlns:p14="http://schemas.microsoft.com/office/powerpoint/2010/main" val="22090738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latin typeface="Calibri"/>
              <a:cs typeface="Calibri"/>
            </a:endParaRPr>
          </a:p>
          <a:p>
            <a:r>
              <a:rPr lang="en-US">
                <a:latin typeface="Calibri"/>
                <a:cs typeface="Calibri"/>
              </a:rPr>
              <a:t>Meaningful. Before you begin, recognize why you are practicing. To reduce falls! To promote neuroplasticity! To continue moving well longer!</a:t>
            </a:r>
            <a:endParaRPr lang="en-US"/>
          </a:p>
        </p:txBody>
      </p:sp>
      <p:sp>
        <p:nvSpPr>
          <p:cNvPr id="4" name="Slide Number Placeholder 3"/>
          <p:cNvSpPr>
            <a:spLocks noGrp="1"/>
          </p:cNvSpPr>
          <p:nvPr>
            <p:ph type="sldNum"/>
          </p:nvPr>
        </p:nvSpPr>
        <p:spPr/>
        <p:txBody>
          <a:bodyPr/>
          <a:lstStyle/>
          <a:p>
            <a:pPr algn="r"/>
            <a:fld id="{D03D90AD-A65E-467D-88BD-91C792873D29}" type="slidenum">
              <a:rPr lang="en-US" sz="1400" b="0" strike="noStrike" spc="-1">
                <a:latin typeface="Times New Roman"/>
              </a:rPr>
              <a:t>22</a:t>
            </a:fld>
            <a:endParaRPr lang="en-US" sz="1400" b="0" strike="noStrike" spc="-1">
              <a:latin typeface="Times New Roman"/>
            </a:endParaRPr>
          </a:p>
        </p:txBody>
      </p:sp>
    </p:spTree>
    <p:extLst>
      <p:ext uri="{BB962C8B-B14F-4D97-AF65-F5344CB8AC3E}">
        <p14:creationId xmlns:p14="http://schemas.microsoft.com/office/powerpoint/2010/main" val="1950917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latin typeface="Calibri"/>
              <a:cs typeface="Calibri"/>
            </a:endParaRPr>
          </a:p>
          <a:p>
            <a:r>
              <a:rPr lang="en-US" dirty="0">
                <a:latin typeface="Calibri"/>
                <a:cs typeface="Calibri"/>
              </a:rPr>
              <a:t>Specific: Consider real world scenarios where you struggle with balance. Is it getting up to go to the bathroom at night when it's dark and your vision is compromised? Is it when you're crossing the grass and your surface is uneven? Is it when you are distracted by a cognitive task or conversation?</a:t>
            </a:r>
            <a:endParaRPr lang="en-US" dirty="0"/>
          </a:p>
          <a:p>
            <a:endParaRPr lang="en-US" dirty="0">
              <a:latin typeface="Calibri"/>
              <a:cs typeface="Calibri"/>
            </a:endParaRPr>
          </a:p>
          <a:p>
            <a:r>
              <a:rPr lang="en-US" dirty="0">
                <a:latin typeface="Calibri"/>
                <a:cs typeface="Calibri"/>
              </a:rPr>
              <a:t>As you consider these things I would like to suggest you see a physical therapist to help you safely and specifically meet your goals and address your imbalance!</a:t>
            </a:r>
          </a:p>
        </p:txBody>
      </p:sp>
      <p:sp>
        <p:nvSpPr>
          <p:cNvPr id="4" name="Slide Number Placeholder 3"/>
          <p:cNvSpPr>
            <a:spLocks noGrp="1"/>
          </p:cNvSpPr>
          <p:nvPr>
            <p:ph type="sldNum"/>
          </p:nvPr>
        </p:nvSpPr>
        <p:spPr/>
        <p:txBody>
          <a:bodyPr/>
          <a:lstStyle/>
          <a:p>
            <a:pPr algn="r"/>
            <a:fld id="{D03D90AD-A65E-467D-88BD-91C792873D29}" type="slidenum">
              <a:rPr lang="en-US" sz="1400" b="0" strike="noStrike" spc="-1">
                <a:latin typeface="Times New Roman"/>
              </a:rPr>
              <a:t>23</a:t>
            </a:fld>
            <a:endParaRPr lang="en-US" sz="1400" b="0" strike="noStrike" spc="-1">
              <a:latin typeface="Times New Roman"/>
            </a:endParaRPr>
          </a:p>
        </p:txBody>
      </p:sp>
    </p:spTree>
    <p:extLst>
      <p:ext uri="{BB962C8B-B14F-4D97-AF65-F5344CB8AC3E}">
        <p14:creationId xmlns:p14="http://schemas.microsoft.com/office/powerpoint/2010/main" val="8425127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latin typeface="Calibri"/>
              <a:cs typeface="Calibri"/>
            </a:endParaRPr>
          </a:p>
          <a:p>
            <a:r>
              <a:rPr lang="en-US">
                <a:latin typeface="Calibri"/>
                <a:cs typeface="Calibri"/>
              </a:rPr>
              <a:t>Also, don’t forget the fun and integrated ways to practice your balance! Dance! Tai Chi! Yoga! Rock Steady Boxing!</a:t>
            </a:r>
            <a:endParaRPr lang="en-US" dirty="0">
              <a:latin typeface="Calibri"/>
              <a:cs typeface="Calibri"/>
            </a:endParaRPr>
          </a:p>
        </p:txBody>
      </p:sp>
      <p:sp>
        <p:nvSpPr>
          <p:cNvPr id="4" name="Slide Number Placeholder 3"/>
          <p:cNvSpPr>
            <a:spLocks noGrp="1"/>
          </p:cNvSpPr>
          <p:nvPr>
            <p:ph type="sldNum"/>
          </p:nvPr>
        </p:nvSpPr>
        <p:spPr/>
        <p:txBody>
          <a:bodyPr/>
          <a:lstStyle/>
          <a:p>
            <a:pPr algn="r"/>
            <a:fld id="{D03D90AD-A65E-467D-88BD-91C792873D29}" type="slidenum">
              <a:rPr lang="en-US" sz="1400" b="0" strike="noStrike" spc="-1">
                <a:latin typeface="Times New Roman"/>
              </a:rPr>
              <a:t>24</a:t>
            </a:fld>
            <a:endParaRPr lang="en-US" sz="1400" b="0" strike="noStrike" spc="-1">
              <a:latin typeface="Times New Roman"/>
            </a:endParaRPr>
          </a:p>
        </p:txBody>
      </p:sp>
    </p:spTree>
    <p:extLst>
      <p:ext uri="{BB962C8B-B14F-4D97-AF65-F5344CB8AC3E}">
        <p14:creationId xmlns:p14="http://schemas.microsoft.com/office/powerpoint/2010/main" val="3246459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latin typeface="Calibri"/>
              <a:cs typeface="Calibri"/>
            </a:endParaRPr>
          </a:p>
          <a:p>
            <a:r>
              <a:rPr lang="en-US">
                <a:latin typeface="Calibri"/>
                <a:cs typeface="Calibri"/>
              </a:rPr>
              <a:t>Breathe in, breathe out. </a:t>
            </a:r>
            <a:endParaRPr lang="en-US"/>
          </a:p>
          <a:p>
            <a:r>
              <a:rPr lang="en-US">
                <a:latin typeface="Calibri"/>
                <a:cs typeface="Calibri"/>
              </a:rPr>
              <a:t>Are we ready for the next Action Step?</a:t>
            </a:r>
            <a:endParaRPr lang="en-US" dirty="0">
              <a:latin typeface="Calibri"/>
              <a:cs typeface="Calibri"/>
            </a:endParaRPr>
          </a:p>
          <a:p>
            <a:endParaRPr lang="en-US" dirty="0">
              <a:latin typeface="Calibri"/>
              <a:cs typeface="Calibri"/>
            </a:endParaRPr>
          </a:p>
          <a:p>
            <a:r>
              <a:rPr lang="en-US">
                <a:latin typeface="Calibri"/>
                <a:cs typeface="Calibri"/>
              </a:rPr>
              <a:t>STRENGTH.</a:t>
            </a:r>
            <a:endParaRPr lang="en-US" dirty="0">
              <a:latin typeface="Calibri"/>
              <a:cs typeface="Calibri"/>
            </a:endParaRPr>
          </a:p>
          <a:p>
            <a:endParaRPr lang="en-US" dirty="0">
              <a:latin typeface="Calibri"/>
              <a:cs typeface="Calibri"/>
            </a:endParaRPr>
          </a:p>
          <a:p>
            <a:r>
              <a:rPr lang="en-US">
                <a:latin typeface="Calibri"/>
                <a:cs typeface="Calibri"/>
              </a:rPr>
              <a:t>The goal of a strength or resistance exercise is to improve muscle performance. There are 3 main things that make for good muscle performance. Those are POWER (the speed of which you can turn your muscles on – think of the quick spurt you need to stand from a chair or the quick step you need to recover your balance if you start to tip), ENDURANCE (how long you can continously use your muscles – think about walking to your grandkids birthday party in the park vs just getting across the living room to the bathroom), and FORCE PRODUCTION (the amount of </a:t>
            </a:r>
            <a:r>
              <a:rPr lang="en-US" dirty="0">
                <a:cs typeface="Arial"/>
              </a:rPr>
              <a:t>oomph you can get from your muscles). </a:t>
            </a:r>
          </a:p>
          <a:p>
            <a:endParaRPr lang="en-US" dirty="0">
              <a:cs typeface="Arial"/>
            </a:endParaRPr>
          </a:p>
          <a:p>
            <a:r>
              <a:rPr lang="en-US">
                <a:cs typeface="Arial"/>
              </a:rPr>
              <a:t>We know that Parkinson's can lead to bradykinetic or hypokinetic movements. These mean low oomph and slow speed movements. We want to counter these tendencies by choosing to engage in strength exercises with maximal EFFORT! Don't let your body and brain create weak and small movements. If we continue to live in slow and small movements we can actually see a conversion of muscle fiber type from fast twitch to slow twitch fibers. Just as it sounds, you can become anatomically and physiologically disadvantaged to create effective and quick movements in your daily life.</a:t>
            </a:r>
          </a:p>
          <a:p>
            <a:endParaRPr lang="en-US" dirty="0">
              <a:cs typeface="Arial"/>
            </a:endParaRPr>
          </a:p>
          <a:p>
            <a:endParaRPr lang="en-US" dirty="0">
              <a:cs typeface="Arial"/>
            </a:endParaRPr>
          </a:p>
        </p:txBody>
      </p:sp>
      <p:sp>
        <p:nvSpPr>
          <p:cNvPr id="4" name="Slide Number Placeholder 3"/>
          <p:cNvSpPr>
            <a:spLocks noGrp="1"/>
          </p:cNvSpPr>
          <p:nvPr>
            <p:ph type="sldNum"/>
          </p:nvPr>
        </p:nvSpPr>
        <p:spPr/>
        <p:txBody>
          <a:bodyPr/>
          <a:lstStyle/>
          <a:p>
            <a:pPr algn="r"/>
            <a:fld id="{D03D90AD-A65E-467D-88BD-91C792873D29}" type="slidenum">
              <a:rPr lang="en-US" sz="1400" b="0" strike="noStrike" spc="-1">
                <a:latin typeface="Times New Roman"/>
              </a:rPr>
              <a:t>25</a:t>
            </a:fld>
            <a:endParaRPr lang="en-US" sz="1400" b="0" strike="noStrike" spc="-1">
              <a:latin typeface="Times New Roman"/>
            </a:endParaRPr>
          </a:p>
        </p:txBody>
      </p:sp>
    </p:spTree>
    <p:extLst>
      <p:ext uri="{BB962C8B-B14F-4D97-AF65-F5344CB8AC3E}">
        <p14:creationId xmlns:p14="http://schemas.microsoft.com/office/powerpoint/2010/main" val="32770788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latin typeface="Calibri"/>
              <a:cs typeface="Calibri"/>
            </a:endParaRPr>
          </a:p>
          <a:p>
            <a:r>
              <a:rPr lang="en-US">
                <a:latin typeface="Calibri"/>
                <a:cs typeface="Calibri"/>
              </a:rPr>
              <a:t>To further explore this element of exercise we are going to use a sit to stand or squat activity.</a:t>
            </a:r>
            <a:endParaRPr lang="en-US"/>
          </a:p>
        </p:txBody>
      </p:sp>
      <p:sp>
        <p:nvSpPr>
          <p:cNvPr id="4" name="Slide Number Placeholder 3"/>
          <p:cNvSpPr>
            <a:spLocks noGrp="1"/>
          </p:cNvSpPr>
          <p:nvPr>
            <p:ph type="sldNum"/>
          </p:nvPr>
        </p:nvSpPr>
        <p:spPr/>
        <p:txBody>
          <a:bodyPr/>
          <a:lstStyle/>
          <a:p>
            <a:pPr algn="r"/>
            <a:fld id="{D03D90AD-A65E-467D-88BD-91C792873D29}" type="slidenum">
              <a:rPr lang="en-US" sz="1400" b="0" strike="noStrike" spc="-1">
                <a:latin typeface="Times New Roman"/>
              </a:rPr>
              <a:t>26</a:t>
            </a:fld>
            <a:endParaRPr lang="en-US" sz="1400" b="0" strike="noStrike" spc="-1">
              <a:latin typeface="Times New Roman"/>
            </a:endParaRPr>
          </a:p>
        </p:txBody>
      </p:sp>
    </p:spTree>
    <p:extLst>
      <p:ext uri="{BB962C8B-B14F-4D97-AF65-F5344CB8AC3E}">
        <p14:creationId xmlns:p14="http://schemas.microsoft.com/office/powerpoint/2010/main" val="41623689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latin typeface="Calibri"/>
              <a:cs typeface="Calibri"/>
            </a:endParaRPr>
          </a:p>
          <a:p>
            <a:r>
              <a:rPr lang="en-US" dirty="0">
                <a:latin typeface="Calibri"/>
                <a:cs typeface="Calibri"/>
              </a:rPr>
              <a:t>The key to a good stand is your ability to shift your weight forward over your feet. </a:t>
            </a:r>
            <a:r>
              <a:rPr lang="en-US" dirty="0">
                <a:cs typeface="Arial"/>
              </a:rPr>
              <a:t>Remember when we talked about maintaining your body weight over your base of support during the balance task? In this activity, if you do not move your body weight over your feet then when you attempt to stand you are going to fall backward! Or feel like gravity is glueing you to the chair. So get your body and bum forward and your feet underneath you.</a:t>
            </a:r>
            <a:r>
              <a:rPr lang="en-US" dirty="0">
                <a:latin typeface="Arial"/>
                <a:cs typeface="Arial"/>
              </a:rPr>
              <a:t> This </a:t>
            </a:r>
            <a:r>
              <a:rPr lang="en-US" dirty="0">
                <a:latin typeface="Calibri"/>
                <a:cs typeface="Calibri"/>
              </a:rPr>
              <a:t>woman does a wonderful job of demonstrating it. Once you are well set up stand up with POWER! As described previously, think about doing this task with MAXIMAL effort. Don't let your body practice with 50% go power, turn on those jets! Promote strength and fast twitch fibers!</a:t>
            </a:r>
            <a:endParaRPr lang="en-US" dirty="0">
              <a:cs typeface="Arial"/>
            </a:endParaRPr>
          </a:p>
          <a:p>
            <a:endParaRPr lang="en-US" dirty="0">
              <a:latin typeface="Calibri"/>
              <a:cs typeface="Calibri"/>
            </a:endParaRPr>
          </a:p>
          <a:p>
            <a:endParaRPr lang="en-US" dirty="0">
              <a:latin typeface="Calibri"/>
              <a:cs typeface="Calibri"/>
            </a:endParaRPr>
          </a:p>
        </p:txBody>
      </p:sp>
      <p:sp>
        <p:nvSpPr>
          <p:cNvPr id="4" name="Slide Number Placeholder 3"/>
          <p:cNvSpPr>
            <a:spLocks noGrp="1"/>
          </p:cNvSpPr>
          <p:nvPr>
            <p:ph type="sldNum"/>
          </p:nvPr>
        </p:nvSpPr>
        <p:spPr/>
        <p:txBody>
          <a:bodyPr/>
          <a:lstStyle/>
          <a:p>
            <a:pPr algn="r"/>
            <a:fld id="{D03D90AD-A65E-467D-88BD-91C792873D29}" type="slidenum">
              <a:rPr lang="en-US" sz="1400" b="0" strike="noStrike" spc="-1">
                <a:latin typeface="Times New Roman"/>
              </a:rPr>
              <a:t>27</a:t>
            </a:fld>
            <a:endParaRPr lang="en-US" sz="1400" b="0" strike="noStrike" spc="-1">
              <a:latin typeface="Times New Roman"/>
            </a:endParaRPr>
          </a:p>
        </p:txBody>
      </p:sp>
    </p:spTree>
    <p:extLst>
      <p:ext uri="{BB962C8B-B14F-4D97-AF65-F5344CB8AC3E}">
        <p14:creationId xmlns:p14="http://schemas.microsoft.com/office/powerpoint/2010/main" val="42590479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latin typeface="Calibri"/>
              <a:cs typeface="Calibri"/>
            </a:endParaRPr>
          </a:p>
          <a:p>
            <a:r>
              <a:rPr lang="en-US" dirty="0">
                <a:latin typeface="Calibri"/>
                <a:cs typeface="Calibri"/>
              </a:rPr>
              <a:t>Considering the task of a sit to stand there are several ways to modify this activity to highlight the different aspects of muscle performance. </a:t>
            </a:r>
            <a:endParaRPr lang="en-US" dirty="0"/>
          </a:p>
          <a:p>
            <a:endParaRPr lang="en-US" dirty="0">
              <a:latin typeface="Calibri"/>
              <a:cs typeface="Calibri"/>
            </a:endParaRPr>
          </a:p>
          <a:p>
            <a:r>
              <a:rPr lang="en-US" dirty="0">
                <a:latin typeface="Calibri"/>
                <a:cs typeface="Calibri"/>
              </a:rPr>
              <a:t>First, we can...</a:t>
            </a:r>
          </a:p>
          <a:p>
            <a:r>
              <a:rPr lang="en-US" dirty="0">
                <a:latin typeface="Calibri"/>
                <a:cs typeface="Calibri"/>
              </a:rPr>
              <a:t>CHANGE THE HEIGHT of the surface to increase force production demands.</a:t>
            </a:r>
            <a:endParaRPr lang="en-US" dirty="0"/>
          </a:p>
          <a:p>
            <a:r>
              <a:rPr lang="en-US" dirty="0">
                <a:latin typeface="Calibri"/>
                <a:cs typeface="Calibri"/>
              </a:rPr>
              <a:t>COMPLETE AS MANY REPS as you can in a set amount of time to promote speed and power.</a:t>
            </a:r>
          </a:p>
          <a:p>
            <a:r>
              <a:rPr lang="en-US" dirty="0">
                <a:latin typeface="Calibri"/>
                <a:cs typeface="Calibri"/>
              </a:rPr>
              <a:t>ENGAGE IN SUSTAINED/CONTINUOUS practice with limited rest time to promote muscle endurance. </a:t>
            </a:r>
          </a:p>
          <a:p>
            <a:endParaRPr lang="en-US" dirty="0">
              <a:latin typeface="Calibri"/>
              <a:cs typeface="Calibri"/>
            </a:endParaRPr>
          </a:p>
          <a:p>
            <a:r>
              <a:rPr lang="en-US" dirty="0">
                <a:latin typeface="Calibri"/>
                <a:cs typeface="Calibri"/>
              </a:rPr>
              <a:t>Remember, we want progressive loading! So play with these elements to continue to challenge your body. Studies have shown that p</a:t>
            </a:r>
            <a:r>
              <a:rPr lang="en-US" dirty="0">
                <a:cs typeface="Arial"/>
              </a:rPr>
              <a:t>rogressive resistance training leads to reduce motor signs in PD at 2 </a:t>
            </a:r>
            <a:r>
              <a:rPr lang="en-US" dirty="0" err="1">
                <a:cs typeface="Arial"/>
              </a:rPr>
              <a:t>yr</a:t>
            </a:r>
            <a:r>
              <a:rPr lang="en-US" dirty="0">
                <a:cs typeface="Arial"/>
              </a:rPr>
              <a:t> follow up.</a:t>
            </a:r>
          </a:p>
          <a:p>
            <a:endParaRPr lang="en-US" dirty="0">
              <a:latin typeface="Arial"/>
              <a:cs typeface="Arial"/>
            </a:endParaRPr>
          </a:p>
          <a:p>
            <a:endParaRPr lang="en-US" dirty="0">
              <a:latin typeface="Calibri"/>
              <a:cs typeface="Calibri"/>
            </a:endParaRPr>
          </a:p>
        </p:txBody>
      </p:sp>
      <p:sp>
        <p:nvSpPr>
          <p:cNvPr id="4" name="Slide Number Placeholder 3"/>
          <p:cNvSpPr>
            <a:spLocks noGrp="1"/>
          </p:cNvSpPr>
          <p:nvPr>
            <p:ph type="sldNum"/>
          </p:nvPr>
        </p:nvSpPr>
        <p:spPr/>
        <p:txBody>
          <a:bodyPr/>
          <a:lstStyle/>
          <a:p>
            <a:pPr algn="r"/>
            <a:fld id="{D03D90AD-A65E-467D-88BD-91C792873D29}" type="slidenum">
              <a:rPr lang="en-US" sz="1400" b="0" strike="noStrike" spc="-1">
                <a:latin typeface="Times New Roman"/>
              </a:rPr>
              <a:t>28</a:t>
            </a:fld>
            <a:endParaRPr lang="en-US" sz="1400" b="0" strike="noStrike" spc="-1">
              <a:latin typeface="Times New Roman"/>
            </a:endParaRPr>
          </a:p>
        </p:txBody>
      </p:sp>
    </p:spTree>
    <p:extLst>
      <p:ext uri="{BB962C8B-B14F-4D97-AF65-F5344CB8AC3E}">
        <p14:creationId xmlns:p14="http://schemas.microsoft.com/office/powerpoint/2010/main" val="20125232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latin typeface="Calibri"/>
              <a:cs typeface="Calibri"/>
            </a:endParaRPr>
          </a:p>
          <a:p>
            <a:r>
              <a:rPr lang="en-US" dirty="0">
                <a:latin typeface="Calibri"/>
                <a:cs typeface="Calibri"/>
              </a:rPr>
              <a:t>Ok, third exercise category.</a:t>
            </a:r>
            <a:endParaRPr lang="en-US"/>
          </a:p>
          <a:p>
            <a:endParaRPr lang="en-US" dirty="0">
              <a:latin typeface="Calibri"/>
              <a:cs typeface="Calibri"/>
            </a:endParaRPr>
          </a:p>
          <a:p>
            <a:r>
              <a:rPr lang="en-US" dirty="0">
                <a:latin typeface="Calibri"/>
                <a:cs typeface="Calibri"/>
              </a:rPr>
              <a:t>STRETCHING &amp; POSTURE</a:t>
            </a:r>
          </a:p>
          <a:p>
            <a:endParaRPr lang="en-US" dirty="0">
              <a:latin typeface="Calibri"/>
              <a:cs typeface="Calibri"/>
            </a:endParaRPr>
          </a:p>
          <a:p>
            <a:r>
              <a:rPr lang="en-US" dirty="0">
                <a:latin typeface="Calibri"/>
                <a:cs typeface="Calibri"/>
              </a:rPr>
              <a:t>The goal of exercises in this category are to promote flexibility, reduce rigidity, and optimize strength to maintain functional and strong posture. </a:t>
            </a:r>
          </a:p>
          <a:p>
            <a:endParaRPr lang="en-US" dirty="0">
              <a:latin typeface="Calibri"/>
              <a:cs typeface="Calibri"/>
            </a:endParaRPr>
          </a:p>
          <a:p>
            <a:r>
              <a:rPr lang="en-US" dirty="0">
                <a:latin typeface="Calibri"/>
                <a:cs typeface="Calibri"/>
              </a:rPr>
              <a:t>We want to promote FLEXIBILITY of muscles to reduce forward head and flexed posture. We want to utilize ROTATION to reduce axial rigidity which can lead to pain and what we call </a:t>
            </a:r>
            <a:r>
              <a:rPr lang="en-US" dirty="0" err="1">
                <a:latin typeface="Calibri"/>
                <a:cs typeface="Calibri"/>
              </a:rPr>
              <a:t>enbloc</a:t>
            </a:r>
            <a:r>
              <a:rPr lang="en-US" dirty="0">
                <a:latin typeface="Calibri"/>
                <a:cs typeface="Calibri"/>
              </a:rPr>
              <a:t> or stiff trunk movements. And we want to be intentional about STRENGTHEN extensor muscles to keep your posture upright and strong. </a:t>
            </a:r>
          </a:p>
        </p:txBody>
      </p:sp>
      <p:sp>
        <p:nvSpPr>
          <p:cNvPr id="4" name="Slide Number Placeholder 3"/>
          <p:cNvSpPr>
            <a:spLocks noGrp="1"/>
          </p:cNvSpPr>
          <p:nvPr>
            <p:ph type="sldNum"/>
          </p:nvPr>
        </p:nvSpPr>
        <p:spPr/>
        <p:txBody>
          <a:bodyPr/>
          <a:lstStyle/>
          <a:p>
            <a:pPr algn="r"/>
            <a:fld id="{D03D90AD-A65E-467D-88BD-91C792873D29}" type="slidenum">
              <a:rPr lang="en-US" sz="1400" b="0" strike="noStrike" spc="-1">
                <a:latin typeface="Times New Roman"/>
              </a:rPr>
              <a:t>29</a:t>
            </a:fld>
            <a:endParaRPr lang="en-US" sz="1400" b="0" strike="noStrike" spc="-1">
              <a:latin typeface="Times New Roman"/>
            </a:endParaRPr>
          </a:p>
        </p:txBody>
      </p:sp>
    </p:spTree>
    <p:extLst>
      <p:ext uri="{BB962C8B-B14F-4D97-AF65-F5344CB8AC3E}">
        <p14:creationId xmlns:p14="http://schemas.microsoft.com/office/powerpoint/2010/main" val="2107240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latin typeface="Calibri"/>
              <a:cs typeface="Calibri"/>
            </a:endParaRPr>
          </a:p>
          <a:p>
            <a:r>
              <a:rPr lang="en-US">
                <a:latin typeface="Calibri"/>
                <a:cs typeface="Calibri"/>
              </a:rPr>
              <a:t>This is going to be an information packed Action Step!</a:t>
            </a:r>
            <a:endParaRPr lang="en-US" dirty="0">
              <a:latin typeface="Calibri"/>
              <a:cs typeface="Calibri"/>
            </a:endParaRPr>
          </a:p>
        </p:txBody>
      </p:sp>
      <p:sp>
        <p:nvSpPr>
          <p:cNvPr id="4" name="Slide Number Placeholder 3"/>
          <p:cNvSpPr>
            <a:spLocks noGrp="1"/>
          </p:cNvSpPr>
          <p:nvPr>
            <p:ph type="sldNum"/>
          </p:nvPr>
        </p:nvSpPr>
        <p:spPr/>
        <p:txBody>
          <a:bodyPr/>
          <a:lstStyle/>
          <a:p>
            <a:pPr algn="r"/>
            <a:fld id="{D03D90AD-A65E-467D-88BD-91C792873D29}" type="slidenum">
              <a:rPr lang="en-US" sz="1400" b="0" strike="noStrike" spc="-1">
                <a:latin typeface="Times New Roman"/>
              </a:rPr>
              <a:t>30</a:t>
            </a:fld>
            <a:endParaRPr lang="en-US" sz="1400" b="0" strike="noStrike" spc="-1">
              <a:latin typeface="Times New Roman"/>
            </a:endParaRPr>
          </a:p>
        </p:txBody>
      </p:sp>
    </p:spTree>
    <p:extLst>
      <p:ext uri="{BB962C8B-B14F-4D97-AF65-F5344CB8AC3E}">
        <p14:creationId xmlns:p14="http://schemas.microsoft.com/office/powerpoint/2010/main" val="2327843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PlaceHolder 1"/>
          <p:cNvSpPr>
            <a:spLocks noGrp="1" noRot="1" noChangeAspect="1"/>
          </p:cNvSpPr>
          <p:nvPr>
            <p:ph type="sldImg"/>
          </p:nvPr>
        </p:nvSpPr>
        <p:spPr>
          <a:xfrm>
            <a:off x="869950" y="1257300"/>
            <a:ext cx="6030913" cy="3392488"/>
          </a:xfrm>
          <a:prstGeom prst="rect">
            <a:avLst/>
          </a:prstGeom>
        </p:spPr>
      </p:sp>
      <p:sp>
        <p:nvSpPr>
          <p:cNvPr id="355" name="PlaceHolder 2"/>
          <p:cNvSpPr>
            <a:spLocks noGrp="1"/>
          </p:cNvSpPr>
          <p:nvPr>
            <p:ph type="body"/>
          </p:nvPr>
        </p:nvSpPr>
        <p:spPr>
          <a:xfrm>
            <a:off x="777960" y="4840200"/>
            <a:ext cx="6215400" cy="3959640"/>
          </a:xfrm>
          <a:prstGeom prst="rect">
            <a:avLst/>
          </a:prstGeom>
        </p:spPr>
        <p:txBody>
          <a:bodyPr lIns="0" tIns="0" rIns="0" bIns="0">
            <a:noAutofit/>
          </a:bodyPr>
          <a:lstStyle/>
          <a:p>
            <a:pPr marL="215900" indent="-215265">
              <a:tabLst>
                <a:tab pos="0" algn="l"/>
              </a:tabLst>
            </a:pPr>
            <a:endParaRPr lang="en-US" spc="-1" dirty="0">
              <a:cs typeface="Arial"/>
            </a:endParaRPr>
          </a:p>
          <a:p>
            <a:pPr marL="216000" indent="-215280">
              <a:tabLst>
                <a:tab pos="0" algn="l"/>
              </a:tabLst>
            </a:pPr>
            <a:endParaRPr lang="en-US" sz="2000" b="0" strike="noStrike" spc="-1">
              <a:latin typeface="Arial"/>
            </a:endParaRPr>
          </a:p>
          <a:p>
            <a:pPr marL="215900" indent="-215265">
              <a:tabLst>
                <a:tab pos="0" algn="l"/>
              </a:tabLst>
            </a:pPr>
            <a:endParaRPr lang="en-US" sz="2000" b="0" strike="noStrike" spc="-1" dirty="0">
              <a:latin typeface="Arial"/>
              <a:cs typeface="Arial"/>
            </a:endParaRPr>
          </a:p>
        </p:txBody>
      </p:sp>
      <p:sp>
        <p:nvSpPr>
          <p:cNvPr id="356" name="CustomShape 3"/>
          <p:cNvSpPr/>
          <p:nvPr/>
        </p:nvSpPr>
        <p:spPr>
          <a:xfrm>
            <a:off x="4402080" y="9553680"/>
            <a:ext cx="3367440" cy="503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4975C192-0DC8-483E-82E4-E9B2D9B03247}" type="slidenum">
              <a:rPr lang="en-US" sz="1200" b="0" strike="noStrike" spc="-1">
                <a:solidFill>
                  <a:srgbClr val="000000"/>
                </a:solidFill>
                <a:latin typeface="Times New Roman"/>
              </a:rPr>
              <a:t>4</a:t>
            </a:fld>
            <a:endParaRPr lang="en-US" sz="1200" b="0" strike="noStrike" spc="-1">
              <a:latin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PlaceHolder 1"/>
          <p:cNvSpPr>
            <a:spLocks noGrp="1" noRot="1" noChangeAspect="1"/>
          </p:cNvSpPr>
          <p:nvPr>
            <p:ph type="sldImg"/>
          </p:nvPr>
        </p:nvSpPr>
        <p:spPr>
          <a:xfrm>
            <a:off x="869950" y="1257300"/>
            <a:ext cx="6030913" cy="3392488"/>
          </a:xfrm>
          <a:prstGeom prst="rect">
            <a:avLst/>
          </a:prstGeom>
        </p:spPr>
      </p:sp>
      <p:sp>
        <p:nvSpPr>
          <p:cNvPr id="379" name="PlaceHolder 2"/>
          <p:cNvSpPr>
            <a:spLocks noGrp="1"/>
          </p:cNvSpPr>
          <p:nvPr>
            <p:ph type="body"/>
          </p:nvPr>
        </p:nvSpPr>
        <p:spPr>
          <a:xfrm>
            <a:off x="777960" y="4840200"/>
            <a:ext cx="6215400" cy="3959640"/>
          </a:xfrm>
          <a:prstGeom prst="rect">
            <a:avLst/>
          </a:prstGeom>
        </p:spPr>
        <p:txBody>
          <a:bodyPr lIns="0" tIns="0" rIns="0" bIns="0">
            <a:noAutofit/>
          </a:bodyPr>
          <a:lstStyle/>
          <a:p>
            <a:pPr marL="215900" indent="-215265">
              <a:tabLst>
                <a:tab pos="0" algn="l"/>
              </a:tabLst>
            </a:pPr>
            <a:endParaRPr lang="en-US" sz="2000" spc="-1" dirty="0">
              <a:latin typeface="Arial"/>
              <a:cs typeface="Arial"/>
            </a:endParaRPr>
          </a:p>
          <a:p>
            <a:pPr marL="215900" indent="-215265">
              <a:tabLst>
                <a:tab pos="0" algn="l"/>
              </a:tabLst>
            </a:pPr>
            <a:r>
              <a:rPr lang="en-US" sz="2000" spc="-1">
                <a:latin typeface="Arial"/>
                <a:cs typeface="Arial"/>
              </a:rPr>
              <a:t>The first step I usually like to have people do is observe their own posture. Remember, with PD your body may not be giving you adequate internal cues about your body. So, external cues or new ways to provide feedback to your brain are a good thing! A great way to do this is to have a friend of family member take a picture of your posture when you aren't paying attention and then when you are. Can you pull yourself out of that forward flexed tendency? Can you bring your head up over your shoulders? Can you pinch your shoulder blades together to promote strong posture?</a:t>
            </a:r>
            <a:endParaRPr lang="en-US" sz="2000" spc="-1" dirty="0">
              <a:latin typeface="Arial"/>
              <a:cs typeface="Arial"/>
            </a:endParaRPr>
          </a:p>
          <a:p>
            <a:pPr marL="215900" indent="-215265">
              <a:tabLst>
                <a:tab pos="0" algn="l"/>
              </a:tabLst>
            </a:pPr>
            <a:endParaRPr lang="en-US" sz="2000" spc="-1" dirty="0">
              <a:latin typeface="Arial"/>
              <a:cs typeface="Arial"/>
            </a:endParaRPr>
          </a:p>
          <a:p>
            <a:pPr marL="215900" indent="-215265">
              <a:tabLst>
                <a:tab pos="0" algn="l"/>
              </a:tabLst>
            </a:pPr>
            <a:endParaRPr lang="en-US" sz="2000" spc="-1" dirty="0">
              <a:latin typeface="Arial"/>
              <a:cs typeface="Arial"/>
            </a:endParaRPr>
          </a:p>
          <a:p>
            <a:pPr marL="215900" indent="-215265">
              <a:lnSpc>
                <a:spcPct val="100000"/>
              </a:lnSpc>
              <a:tabLst>
                <a:tab pos="0" algn="l"/>
              </a:tabLst>
            </a:pPr>
            <a:r>
              <a:rPr lang="en-US" sz="2000" b="0" strike="noStrike" spc="-1" dirty="0">
                <a:latin typeface="Arial"/>
                <a:cs typeface="Arial"/>
              </a:rPr>
              <a:t>https://www.mountnittany.org/articles/healthsheets/3530</a:t>
            </a:r>
            <a:endParaRPr lang="en-US"/>
          </a:p>
        </p:txBody>
      </p:sp>
      <p:sp>
        <p:nvSpPr>
          <p:cNvPr id="380" name="CustomShape 3"/>
          <p:cNvSpPr/>
          <p:nvPr/>
        </p:nvSpPr>
        <p:spPr>
          <a:xfrm>
            <a:off x="4402080" y="9553680"/>
            <a:ext cx="3367440" cy="503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17F2B5F5-B978-4FBC-BEFB-DC06C5A45D75}" type="slidenum">
              <a:rPr lang="en-US" sz="1200" b="0" strike="noStrike" spc="-1">
                <a:solidFill>
                  <a:srgbClr val="000000"/>
                </a:solidFill>
                <a:latin typeface="Times New Roman"/>
              </a:rPr>
              <a:t>31</a:t>
            </a:fld>
            <a:endParaRPr lang="en-US" sz="1200" b="0" strike="noStrike" spc="-1">
              <a:latin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PlaceHolder 1"/>
          <p:cNvSpPr>
            <a:spLocks noGrp="1" noRot="1" noChangeAspect="1"/>
          </p:cNvSpPr>
          <p:nvPr>
            <p:ph type="sldImg"/>
          </p:nvPr>
        </p:nvSpPr>
        <p:spPr>
          <a:xfrm>
            <a:off x="869950" y="1257300"/>
            <a:ext cx="6030913" cy="3392488"/>
          </a:xfrm>
          <a:prstGeom prst="rect">
            <a:avLst/>
          </a:prstGeom>
        </p:spPr>
      </p:sp>
      <p:sp>
        <p:nvSpPr>
          <p:cNvPr id="382" name="PlaceHolder 2"/>
          <p:cNvSpPr>
            <a:spLocks noGrp="1"/>
          </p:cNvSpPr>
          <p:nvPr>
            <p:ph type="body"/>
          </p:nvPr>
        </p:nvSpPr>
        <p:spPr>
          <a:xfrm>
            <a:off x="777960" y="4840200"/>
            <a:ext cx="6215400" cy="3959640"/>
          </a:xfrm>
          <a:prstGeom prst="rect">
            <a:avLst/>
          </a:prstGeom>
        </p:spPr>
        <p:txBody>
          <a:bodyPr lIns="0" tIns="0" rIns="0" bIns="0">
            <a:noAutofit/>
          </a:bodyPr>
          <a:lstStyle/>
          <a:p>
            <a:pPr marL="215900" indent="-215265">
              <a:tabLst>
                <a:tab pos="0" algn="l"/>
              </a:tabLst>
            </a:pPr>
            <a:endParaRPr lang="en-US" sz="2000" spc="-1" dirty="0">
              <a:latin typeface="Arial"/>
              <a:cs typeface="Arial"/>
            </a:endParaRPr>
          </a:p>
          <a:p>
            <a:pPr marL="215900" indent="-215265">
              <a:tabLst>
                <a:tab pos="0" algn="l"/>
              </a:tabLst>
            </a:pPr>
            <a:r>
              <a:rPr lang="en-US" sz="2000" spc="-1" dirty="0">
                <a:latin typeface="Arial"/>
                <a:cs typeface="Arial"/>
              </a:rPr>
              <a:t>As I mentioned we often see a tendency toward forward flexed posture. Allowing this postural habit to perpetuate can result in pain and stiffness, poor movement, and increased risk for falls. To maintain flexibility and optimal posture we want to STRETCH tight muscles. These muscle groups are listed above and we will highlight some possible stretching ideas in the following two slides. Stretches should be gentle but adequate and held 1-2 minutes if tolerated. </a:t>
            </a:r>
          </a:p>
          <a:p>
            <a:pPr marL="215900" indent="-215265">
              <a:tabLst>
                <a:tab pos="0" algn="l"/>
              </a:tabLst>
            </a:pPr>
            <a:endParaRPr lang="en-US" sz="2000" spc="-1" dirty="0">
              <a:latin typeface="Arial"/>
              <a:cs typeface="Arial"/>
            </a:endParaRPr>
          </a:p>
          <a:p>
            <a:pPr marL="215900" indent="-215265">
              <a:tabLst>
                <a:tab pos="0" algn="l"/>
              </a:tabLst>
            </a:pPr>
            <a:r>
              <a:rPr lang="en-US" sz="2000" spc="-1" dirty="0">
                <a:latin typeface="Arial"/>
                <a:cs typeface="Arial"/>
              </a:rPr>
              <a:t>A stretching routine can be a great way to start your day! Wake up mindfully and start your day moving well.</a:t>
            </a:r>
            <a:endParaRPr lang="en-US">
              <a:cs typeface="Arial"/>
            </a:endParaRPr>
          </a:p>
        </p:txBody>
      </p:sp>
      <p:sp>
        <p:nvSpPr>
          <p:cNvPr id="383" name="CustomShape 3"/>
          <p:cNvSpPr/>
          <p:nvPr/>
        </p:nvSpPr>
        <p:spPr>
          <a:xfrm>
            <a:off x="4402080" y="9553680"/>
            <a:ext cx="3367440" cy="503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429486F8-D3E2-4294-9596-286CDFB45DB3}" type="slidenum">
              <a:rPr lang="en-US" sz="1200" b="0" strike="noStrike" spc="-1">
                <a:solidFill>
                  <a:srgbClr val="000000"/>
                </a:solidFill>
                <a:latin typeface="Times New Roman"/>
              </a:rPr>
              <a:t>32</a:t>
            </a:fld>
            <a:endParaRPr lang="en-US" sz="1200" b="0" strike="noStrike" spc="-1">
              <a:latin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PlaceHolder 1"/>
          <p:cNvSpPr>
            <a:spLocks noGrp="1" noRot="1" noChangeAspect="1"/>
          </p:cNvSpPr>
          <p:nvPr>
            <p:ph type="sldImg"/>
          </p:nvPr>
        </p:nvSpPr>
        <p:spPr>
          <a:xfrm>
            <a:off x="869950" y="1257300"/>
            <a:ext cx="6030913" cy="3392488"/>
          </a:xfrm>
          <a:prstGeom prst="rect">
            <a:avLst/>
          </a:prstGeom>
        </p:spPr>
      </p:sp>
      <p:sp>
        <p:nvSpPr>
          <p:cNvPr id="385" name="PlaceHolder 2"/>
          <p:cNvSpPr>
            <a:spLocks noGrp="1"/>
          </p:cNvSpPr>
          <p:nvPr>
            <p:ph type="body"/>
          </p:nvPr>
        </p:nvSpPr>
        <p:spPr>
          <a:xfrm>
            <a:off x="777960" y="4840200"/>
            <a:ext cx="6215400" cy="3959640"/>
          </a:xfrm>
          <a:prstGeom prst="rect">
            <a:avLst/>
          </a:prstGeom>
        </p:spPr>
        <p:txBody>
          <a:bodyPr lIns="0" tIns="0" rIns="0" bIns="0">
            <a:noAutofit/>
          </a:bodyPr>
          <a:lstStyle/>
          <a:p>
            <a:pPr marL="215900" indent="-215265">
              <a:tabLst>
                <a:tab pos="0" algn="l"/>
              </a:tabLst>
            </a:pPr>
            <a:endParaRPr lang="en-US" sz="2000" spc="-1" dirty="0">
              <a:latin typeface="Arial"/>
              <a:cs typeface="Arial"/>
            </a:endParaRPr>
          </a:p>
          <a:p>
            <a:pPr marL="215900" indent="-215265">
              <a:tabLst>
                <a:tab pos="0" algn="l"/>
              </a:tabLst>
            </a:pPr>
            <a:r>
              <a:rPr lang="en-US" sz="2000" spc="-1">
                <a:latin typeface="Arial"/>
                <a:cs typeface="Arial"/>
              </a:rPr>
              <a:t>You will see here strategies for upper body stretching and rotational activites. Think about opening up through your chest and reaching your body out long. There are some great guided stretching videos on YouTube or Davis Phinney supported sites. Make sure you check out their webpage for additional ideas. </a:t>
            </a:r>
            <a:endParaRPr lang="en-US" sz="2000" spc="-1" dirty="0">
              <a:latin typeface="Arial"/>
              <a:cs typeface="Arial"/>
            </a:endParaRPr>
          </a:p>
          <a:p>
            <a:pPr marL="215900" indent="-215265">
              <a:tabLst>
                <a:tab pos="0" algn="l"/>
              </a:tabLst>
            </a:pPr>
            <a:endParaRPr lang="en-US" sz="2000" spc="-1" dirty="0">
              <a:latin typeface="Arial"/>
              <a:cs typeface="Arial"/>
            </a:endParaRPr>
          </a:p>
          <a:p>
            <a:pPr marL="215900" indent="-215265">
              <a:lnSpc>
                <a:spcPct val="100000"/>
              </a:lnSpc>
              <a:tabLst>
                <a:tab pos="0" algn="l"/>
              </a:tabLst>
            </a:pPr>
            <a:r>
              <a:rPr lang="en-US" sz="2000" b="0" strike="noStrike" spc="-1">
                <a:latin typeface="Arial"/>
                <a:cs typeface="Arial"/>
              </a:rPr>
              <a:t>PWR! Breathe Cycle: https://www.youtube.com/watch?v=POiAkJeFSRs</a:t>
            </a:r>
            <a:endParaRPr lang="en-US"/>
          </a:p>
        </p:txBody>
      </p:sp>
      <p:sp>
        <p:nvSpPr>
          <p:cNvPr id="386" name="CustomShape 3"/>
          <p:cNvSpPr/>
          <p:nvPr/>
        </p:nvSpPr>
        <p:spPr>
          <a:xfrm>
            <a:off x="4402080" y="9553680"/>
            <a:ext cx="3367440" cy="503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424E5DAB-94B5-49E1-938D-DD154BDE74C3}" type="slidenum">
              <a:rPr lang="en-US" sz="1200" b="0" strike="noStrike" spc="-1">
                <a:solidFill>
                  <a:srgbClr val="000000"/>
                </a:solidFill>
                <a:latin typeface="Times New Roman"/>
              </a:rPr>
              <a:t>33</a:t>
            </a:fld>
            <a:endParaRPr lang="en-US" sz="1200" b="0" strike="noStrike" spc="-1">
              <a:latin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PlaceHolder 1"/>
          <p:cNvSpPr>
            <a:spLocks noGrp="1" noRot="1" noChangeAspect="1"/>
          </p:cNvSpPr>
          <p:nvPr>
            <p:ph type="sldImg"/>
          </p:nvPr>
        </p:nvSpPr>
        <p:spPr>
          <a:xfrm>
            <a:off x="869950" y="1257300"/>
            <a:ext cx="6030913" cy="3392488"/>
          </a:xfrm>
          <a:prstGeom prst="rect">
            <a:avLst/>
          </a:prstGeom>
        </p:spPr>
      </p:sp>
      <p:sp>
        <p:nvSpPr>
          <p:cNvPr id="388" name="PlaceHolder 2"/>
          <p:cNvSpPr>
            <a:spLocks noGrp="1"/>
          </p:cNvSpPr>
          <p:nvPr>
            <p:ph type="body"/>
          </p:nvPr>
        </p:nvSpPr>
        <p:spPr>
          <a:xfrm>
            <a:off x="777960" y="4840200"/>
            <a:ext cx="6215400" cy="3959640"/>
          </a:xfrm>
          <a:prstGeom prst="rect">
            <a:avLst/>
          </a:prstGeom>
        </p:spPr>
        <p:txBody>
          <a:bodyPr lIns="0" tIns="0" rIns="0" bIns="0">
            <a:noAutofit/>
          </a:bodyPr>
          <a:lstStyle/>
          <a:p>
            <a:pPr marL="215900" indent="-215265">
              <a:lnSpc>
                <a:spcPct val="100000"/>
              </a:lnSpc>
              <a:tabLst>
                <a:tab pos="0" algn="l"/>
              </a:tabLst>
            </a:pPr>
            <a:endParaRPr lang="en-US" sz="2000" b="0" strike="noStrike" spc="-1" dirty="0">
              <a:latin typeface="Arial"/>
              <a:cs typeface="Arial"/>
            </a:endParaRPr>
          </a:p>
          <a:p>
            <a:pPr marL="215900" indent="-215265">
              <a:tabLst>
                <a:tab pos="0" algn="l"/>
              </a:tabLst>
            </a:pPr>
            <a:r>
              <a:rPr lang="en-US" sz="2000" spc="-1">
                <a:latin typeface="Arial"/>
                <a:cs typeface="Arial"/>
              </a:rPr>
              <a:t>This slide highlights lower body stretching. Remember, flexibility in the front of hips and back of thighs are keys to being able to stand up tall!</a:t>
            </a:r>
            <a:endParaRPr lang="en-US" sz="2000" spc="-1" dirty="0">
              <a:latin typeface="Arial"/>
              <a:cs typeface="Arial"/>
            </a:endParaRPr>
          </a:p>
        </p:txBody>
      </p:sp>
      <p:sp>
        <p:nvSpPr>
          <p:cNvPr id="389" name="CustomShape 3"/>
          <p:cNvSpPr/>
          <p:nvPr/>
        </p:nvSpPr>
        <p:spPr>
          <a:xfrm>
            <a:off x="4402080" y="9553680"/>
            <a:ext cx="3367440" cy="503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651D703B-E95F-452D-BC30-F8CD82C88F82}" type="slidenum">
              <a:rPr lang="en-US" sz="1200" b="0" strike="noStrike" spc="-1">
                <a:solidFill>
                  <a:srgbClr val="000000"/>
                </a:solidFill>
                <a:latin typeface="Times New Roman"/>
              </a:rPr>
              <a:t>34</a:t>
            </a:fld>
            <a:endParaRPr lang="en-US" sz="1200" b="0" strike="noStrike" spc="-1">
              <a:latin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PlaceHolder 1"/>
          <p:cNvSpPr>
            <a:spLocks noGrp="1" noRot="1" noChangeAspect="1"/>
          </p:cNvSpPr>
          <p:nvPr>
            <p:ph type="sldImg"/>
          </p:nvPr>
        </p:nvSpPr>
        <p:spPr>
          <a:xfrm>
            <a:off x="869950" y="1257300"/>
            <a:ext cx="6030913" cy="3392488"/>
          </a:xfrm>
          <a:prstGeom prst="rect">
            <a:avLst/>
          </a:prstGeom>
        </p:spPr>
      </p:sp>
      <p:sp>
        <p:nvSpPr>
          <p:cNvPr id="391" name="PlaceHolder 2"/>
          <p:cNvSpPr>
            <a:spLocks noGrp="1"/>
          </p:cNvSpPr>
          <p:nvPr>
            <p:ph type="body"/>
          </p:nvPr>
        </p:nvSpPr>
        <p:spPr>
          <a:xfrm>
            <a:off x="777960" y="4840200"/>
            <a:ext cx="6215400" cy="3959640"/>
          </a:xfrm>
          <a:prstGeom prst="rect">
            <a:avLst/>
          </a:prstGeom>
        </p:spPr>
        <p:txBody>
          <a:bodyPr lIns="0" tIns="0" rIns="0" bIns="0">
            <a:noAutofit/>
          </a:bodyPr>
          <a:lstStyle/>
          <a:p>
            <a:pPr marL="215900" indent="-215265">
              <a:tabLst>
                <a:tab pos="0" algn="l"/>
              </a:tabLst>
            </a:pPr>
            <a:endParaRPr lang="en-US" sz="2000" spc="-1" dirty="0">
              <a:latin typeface="Arial"/>
              <a:cs typeface="Arial"/>
            </a:endParaRPr>
          </a:p>
          <a:p>
            <a:pPr marL="215900" indent="-215265">
              <a:tabLst>
                <a:tab pos="0" algn="l"/>
              </a:tabLst>
            </a:pPr>
            <a:r>
              <a:rPr lang="en-US" sz="2000" spc="-1" dirty="0">
                <a:latin typeface="Arial"/>
                <a:cs typeface="Arial"/>
              </a:rPr>
              <a:t>Here I touch on where we want to focus our attention for STRENGTHENING muscles that will allow us to maintain the beautiful postural abilities we just gained from stretching. </a:t>
            </a:r>
            <a:r>
              <a:rPr lang="en-US" sz="2000" spc="-1" dirty="0" err="1">
                <a:latin typeface="Arial"/>
                <a:cs typeface="Arial"/>
              </a:rPr>
              <a:t>Flexibilty</a:t>
            </a:r>
            <a:r>
              <a:rPr lang="en-US" sz="2000" spc="-1" dirty="0">
                <a:latin typeface="Arial"/>
                <a:cs typeface="Arial"/>
              </a:rPr>
              <a:t> gets us the </a:t>
            </a:r>
            <a:r>
              <a:rPr lang="en-US" sz="2000" spc="-1" dirty="0" err="1">
                <a:latin typeface="Arial"/>
                <a:cs typeface="Arial"/>
              </a:rPr>
              <a:t>potenetial</a:t>
            </a:r>
            <a:r>
              <a:rPr lang="en-US" sz="2000" spc="-1" dirty="0">
                <a:latin typeface="Arial"/>
                <a:cs typeface="Arial"/>
              </a:rPr>
              <a:t> for optimal posture, strengthening keeps us there! A physical therapist or movement specialist should be able to help you identify and practice strength exercises to target these muscle groups! You can even take this slide into your provider OR consider a PD specific exercise class because these muscle </a:t>
            </a:r>
            <a:r>
              <a:rPr lang="en-US" sz="2000" spc="-1" dirty="0" err="1">
                <a:latin typeface="Arial"/>
                <a:cs typeface="Arial"/>
              </a:rPr>
              <a:t>grounps</a:t>
            </a:r>
            <a:r>
              <a:rPr lang="en-US" sz="2000" spc="-1" dirty="0">
                <a:latin typeface="Arial"/>
                <a:cs typeface="Arial"/>
              </a:rPr>
              <a:t> are often targeted.</a:t>
            </a:r>
          </a:p>
          <a:p>
            <a:pPr marL="215900" indent="-215265">
              <a:tabLst>
                <a:tab pos="0" algn="l"/>
              </a:tabLst>
            </a:pPr>
            <a:r>
              <a:rPr lang="en-US" sz="2000" spc="-1" dirty="0">
                <a:latin typeface="Arial"/>
                <a:cs typeface="Arial"/>
              </a:rPr>
              <a:t>  </a:t>
            </a:r>
          </a:p>
          <a:p>
            <a:pPr marL="215900" indent="-215265">
              <a:tabLst>
                <a:tab pos="0" algn="l"/>
              </a:tabLst>
            </a:pPr>
            <a:r>
              <a:rPr lang="en-US" sz="2000" b="1" spc="-1" dirty="0">
                <a:latin typeface="Arial"/>
                <a:cs typeface="Arial"/>
              </a:rPr>
              <a:t>CORE</a:t>
            </a:r>
            <a:r>
              <a:rPr lang="en-US" sz="2000" b="1" strike="noStrike" spc="-1" dirty="0">
                <a:latin typeface="Arial"/>
                <a:cs typeface="Arial"/>
              </a:rPr>
              <a:t>: </a:t>
            </a:r>
            <a:r>
              <a:rPr lang="en-US" sz="2000" b="0" strike="noStrike" spc="-1" dirty="0">
                <a:latin typeface="Arial"/>
                <a:cs typeface="Arial"/>
              </a:rPr>
              <a:t>collection of muscles that move, support, and stabilize your spine (front core, pelvic floor, diaphragm, and back extensors)</a:t>
            </a:r>
            <a:endParaRPr lang="en-US">
              <a:cs typeface="Arial"/>
            </a:endParaRPr>
          </a:p>
          <a:p>
            <a:pPr marL="215900" indent="-215265">
              <a:lnSpc>
                <a:spcPct val="100000"/>
              </a:lnSpc>
              <a:tabLst>
                <a:tab pos="0" algn="l"/>
              </a:tabLst>
            </a:pPr>
            <a:r>
              <a:rPr lang="en-US" sz="2000" b="0" strike="noStrike" spc="-1" dirty="0">
                <a:latin typeface="Arial"/>
                <a:cs typeface="Arial"/>
              </a:rPr>
              <a:t>Uses: rolling in bed, balancing, standing up from a chair, taking a step, reaching for something, lifting or carrying</a:t>
            </a:r>
          </a:p>
          <a:p>
            <a:pPr marL="215900" indent="-215265">
              <a:lnSpc>
                <a:spcPct val="100000"/>
              </a:lnSpc>
              <a:tabLst>
                <a:tab pos="0" algn="l"/>
              </a:tabLst>
            </a:pPr>
            <a:r>
              <a:rPr lang="en-US" sz="2000" b="0" u="sng" strike="noStrike" spc="-1" dirty="0">
                <a:solidFill>
                  <a:srgbClr val="000000"/>
                </a:solidFill>
                <a:uFillTx/>
                <a:latin typeface="Arial"/>
                <a:cs typeface="Arial"/>
                <a:hlinkClick r:id="rId3"/>
              </a:rPr>
              <a:t>https://pubmed.ncbi.nlm.nih.gov/23536417/</a:t>
            </a:r>
            <a:r>
              <a:rPr lang="en-US" sz="2000" b="0" strike="noStrike" spc="-1" dirty="0">
                <a:solidFill>
                  <a:srgbClr val="000000"/>
                </a:solidFill>
                <a:latin typeface="Arial"/>
                <a:cs typeface="Arial"/>
              </a:rPr>
              <a:t>: progressive </a:t>
            </a:r>
            <a:r>
              <a:rPr lang="en-US" sz="2000" b="0" strike="noStrike" spc="-1" dirty="0" err="1">
                <a:solidFill>
                  <a:srgbClr val="000000"/>
                </a:solidFill>
                <a:latin typeface="Arial"/>
                <a:cs typeface="Arial"/>
              </a:rPr>
              <a:t>resitance</a:t>
            </a:r>
            <a:r>
              <a:rPr lang="en-US" sz="2000" b="0" strike="noStrike" spc="-1" dirty="0">
                <a:solidFill>
                  <a:srgbClr val="000000"/>
                </a:solidFill>
                <a:latin typeface="Arial"/>
                <a:cs typeface="Arial"/>
              </a:rPr>
              <a:t> training leads to reduce motor signs (at 2 </a:t>
            </a:r>
            <a:r>
              <a:rPr lang="en-US" sz="2000" b="0" strike="noStrike" spc="-1" dirty="0" err="1">
                <a:solidFill>
                  <a:srgbClr val="000000"/>
                </a:solidFill>
                <a:latin typeface="Arial"/>
                <a:cs typeface="Arial"/>
              </a:rPr>
              <a:t>yr</a:t>
            </a:r>
            <a:r>
              <a:rPr lang="en-US" sz="2000" b="0" strike="noStrike" spc="-1" dirty="0">
                <a:solidFill>
                  <a:srgbClr val="000000"/>
                </a:solidFill>
                <a:latin typeface="Arial"/>
                <a:cs typeface="Arial"/>
              </a:rPr>
              <a:t> follow up)</a:t>
            </a:r>
            <a:endParaRPr lang="en-US" sz="2000" b="0" strike="noStrike" spc="-1" dirty="0">
              <a:latin typeface="Arial"/>
              <a:cs typeface="Arial"/>
            </a:endParaRPr>
          </a:p>
        </p:txBody>
      </p:sp>
      <p:sp>
        <p:nvSpPr>
          <p:cNvPr id="392" name="CustomShape 3"/>
          <p:cNvSpPr/>
          <p:nvPr/>
        </p:nvSpPr>
        <p:spPr>
          <a:xfrm>
            <a:off x="4402080" y="9553680"/>
            <a:ext cx="3367440" cy="503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048A7037-A920-4E9F-9C07-720EFA13DC1C}" type="slidenum">
              <a:rPr lang="en-US" sz="1200" b="0" strike="noStrike" spc="-1">
                <a:solidFill>
                  <a:srgbClr val="000000"/>
                </a:solidFill>
                <a:latin typeface="Times New Roman"/>
              </a:rPr>
              <a:t>35</a:t>
            </a:fld>
            <a:endParaRPr lang="en-US" sz="1200" b="0" strike="noStrike" spc="-1">
              <a:latin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cs typeface="Arial"/>
            </a:endParaRPr>
          </a:p>
          <a:p>
            <a:r>
              <a:rPr lang="en-US" dirty="0">
                <a:cs typeface="Arial"/>
              </a:rPr>
              <a:t>Now we will talk about AEROBIC EXERCISE. This is fancy lingo for getting your heart rate up. </a:t>
            </a:r>
          </a:p>
          <a:p>
            <a:endParaRPr lang="en-US" dirty="0">
              <a:cs typeface="Arial"/>
            </a:endParaRPr>
          </a:p>
          <a:p>
            <a:r>
              <a:rPr lang="en-US" dirty="0">
                <a:cs typeface="Arial"/>
              </a:rPr>
              <a:t>The goal of aerobic exercise is to improve your cardio (heart) and respiratory (lung) health and gain neuroprotective benefit. Aerobic exercise is one of the keys to neuroprotection and slowing the disease! The parameters that have been highlighted to achieve these goals are to engage in moderate to high intensity effort for a TOTAL of 150 minutes per week. You don't have to worry about being exact down to the minute, but do the best you can! </a:t>
            </a:r>
            <a:endParaRPr lang="en-US" dirty="0">
              <a:latin typeface="Arial"/>
              <a:cs typeface="Arial"/>
            </a:endParaRPr>
          </a:p>
          <a:p>
            <a:r>
              <a:rPr lang="en-US" dirty="0">
                <a:latin typeface="Arial"/>
                <a:cs typeface="Arial"/>
              </a:rPr>
              <a:t>Aerobic exercise increases blood flow and changes the brain environment, which may actually help improve neuroplasticity and motor learning. Changes brain and synaptic health. </a:t>
            </a:r>
            <a:endParaRPr lang="en-US" dirty="0"/>
          </a:p>
        </p:txBody>
      </p:sp>
      <p:sp>
        <p:nvSpPr>
          <p:cNvPr id="4" name="Slide Number Placeholder 3"/>
          <p:cNvSpPr>
            <a:spLocks noGrp="1"/>
          </p:cNvSpPr>
          <p:nvPr>
            <p:ph type="sldNum"/>
          </p:nvPr>
        </p:nvSpPr>
        <p:spPr/>
        <p:txBody>
          <a:bodyPr/>
          <a:lstStyle/>
          <a:p>
            <a:pPr algn="r"/>
            <a:fld id="{D03D90AD-A65E-467D-88BD-91C792873D29}" type="slidenum">
              <a:rPr lang="en-US" sz="1400" b="0" strike="noStrike" spc="-1">
                <a:latin typeface="Times New Roman"/>
              </a:rPr>
              <a:t>36</a:t>
            </a:fld>
            <a:endParaRPr lang="en-US" sz="1400" b="0" strike="noStrike" spc="-1">
              <a:latin typeface="Times New Roman"/>
            </a:endParaRPr>
          </a:p>
        </p:txBody>
      </p:sp>
    </p:spTree>
    <p:extLst>
      <p:ext uri="{BB962C8B-B14F-4D97-AF65-F5344CB8AC3E}">
        <p14:creationId xmlns:p14="http://schemas.microsoft.com/office/powerpoint/2010/main" val="3176508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latin typeface="Calibri"/>
              <a:cs typeface="Calibri"/>
            </a:endParaRPr>
          </a:p>
          <a:p>
            <a:r>
              <a:rPr lang="en-US">
                <a:latin typeface="Calibri"/>
                <a:cs typeface="Calibri"/>
              </a:rPr>
              <a:t>Let's talk a bit more about how to achieve these goals.</a:t>
            </a:r>
            <a:endParaRPr lang="en-US"/>
          </a:p>
        </p:txBody>
      </p:sp>
      <p:sp>
        <p:nvSpPr>
          <p:cNvPr id="4" name="Slide Number Placeholder 3"/>
          <p:cNvSpPr>
            <a:spLocks noGrp="1"/>
          </p:cNvSpPr>
          <p:nvPr>
            <p:ph type="sldNum"/>
          </p:nvPr>
        </p:nvSpPr>
        <p:spPr/>
        <p:txBody>
          <a:bodyPr/>
          <a:lstStyle/>
          <a:p>
            <a:pPr algn="r"/>
            <a:fld id="{D03D90AD-A65E-467D-88BD-91C792873D29}" type="slidenum">
              <a:rPr lang="en-US" sz="1400" b="0" strike="noStrike" spc="-1">
                <a:latin typeface="Times New Roman"/>
              </a:rPr>
              <a:t>37</a:t>
            </a:fld>
            <a:endParaRPr lang="en-US" sz="1400" b="0" strike="noStrike" spc="-1">
              <a:latin typeface="Times New Roman"/>
            </a:endParaRPr>
          </a:p>
        </p:txBody>
      </p:sp>
    </p:spTree>
    <p:extLst>
      <p:ext uri="{BB962C8B-B14F-4D97-AF65-F5344CB8AC3E}">
        <p14:creationId xmlns:p14="http://schemas.microsoft.com/office/powerpoint/2010/main" val="35791503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PlaceHolder 1"/>
          <p:cNvSpPr>
            <a:spLocks noGrp="1" noRot="1" noChangeAspect="1"/>
          </p:cNvSpPr>
          <p:nvPr>
            <p:ph type="sldImg"/>
          </p:nvPr>
        </p:nvSpPr>
        <p:spPr>
          <a:xfrm>
            <a:off x="869950" y="1257300"/>
            <a:ext cx="6030913" cy="3392488"/>
          </a:xfrm>
          <a:prstGeom prst="rect">
            <a:avLst/>
          </a:prstGeom>
        </p:spPr>
      </p:sp>
      <p:sp>
        <p:nvSpPr>
          <p:cNvPr id="394" name="PlaceHolder 2"/>
          <p:cNvSpPr>
            <a:spLocks noGrp="1"/>
          </p:cNvSpPr>
          <p:nvPr>
            <p:ph type="body"/>
          </p:nvPr>
        </p:nvSpPr>
        <p:spPr>
          <a:xfrm>
            <a:off x="777960" y="4840200"/>
            <a:ext cx="6215400" cy="3959640"/>
          </a:xfrm>
          <a:prstGeom prst="rect">
            <a:avLst/>
          </a:prstGeom>
        </p:spPr>
        <p:txBody>
          <a:bodyPr lIns="0" tIns="0" rIns="0" bIns="0">
            <a:noAutofit/>
          </a:bodyPr>
          <a:lstStyle/>
          <a:p>
            <a:pPr>
              <a:tabLst>
                <a:tab pos="0" algn="l"/>
              </a:tabLst>
            </a:pPr>
            <a:endParaRPr lang="en-US" spc="-1" dirty="0">
              <a:cs typeface="Arial"/>
            </a:endParaRPr>
          </a:p>
          <a:p>
            <a:pPr marL="215900" indent="-215265">
              <a:tabLst>
                <a:tab pos="0" algn="l"/>
              </a:tabLst>
            </a:pPr>
            <a:r>
              <a:rPr lang="en-US" sz="2000" spc="-1">
                <a:latin typeface="Arial"/>
                <a:cs typeface="Arial"/>
              </a:rPr>
              <a:t>A great way to monitor your effort level is to use what we call the Modified BORG Scale or Rate of Perceived Exertion. This has been well docmented as a correlate with your heart rate, a commonly used metric of activity intensity. The target range is RPE 6-7 out of 10 (as noted with the arrow on this slide). You will see that this means breathing heavily but still being able to hold a short conversation or speak one sentence at a time. You should feel like you are working! </a:t>
            </a:r>
          </a:p>
          <a:p>
            <a:pPr marL="215900" indent="-215265">
              <a:tabLst>
                <a:tab pos="0" algn="l"/>
              </a:tabLst>
            </a:pPr>
            <a:r>
              <a:rPr lang="en-US" sz="2000" spc="-1" dirty="0">
                <a:latin typeface="Arial"/>
                <a:cs typeface="Arial"/>
              </a:rPr>
              <a:t> </a:t>
            </a:r>
            <a:endParaRPr lang="en-US"/>
          </a:p>
          <a:p>
            <a:pPr marL="215900" indent="-215265">
              <a:tabLst>
                <a:tab pos="0" algn="l"/>
              </a:tabLst>
            </a:pPr>
            <a:r>
              <a:rPr lang="en-US" sz="2000" spc="-1">
                <a:latin typeface="Arial"/>
                <a:cs typeface="Arial"/>
              </a:rPr>
              <a:t>If you have any underlying cardiac or lung conditions please consult closing with your physician or a physical therapist!</a:t>
            </a:r>
            <a:endParaRPr lang="en-US"/>
          </a:p>
        </p:txBody>
      </p:sp>
      <p:sp>
        <p:nvSpPr>
          <p:cNvPr id="395" name="CustomShape 3"/>
          <p:cNvSpPr/>
          <p:nvPr/>
        </p:nvSpPr>
        <p:spPr>
          <a:xfrm>
            <a:off x="4402080" y="9553680"/>
            <a:ext cx="3367440" cy="503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137E3232-344A-43DD-8CB5-75C4C8717EA4}" type="slidenum">
              <a:rPr lang="en-US" sz="1200" b="0" strike="noStrike" spc="-1">
                <a:solidFill>
                  <a:srgbClr val="000000"/>
                </a:solidFill>
                <a:latin typeface="Times New Roman"/>
              </a:rPr>
              <a:t>38</a:t>
            </a:fld>
            <a:endParaRPr lang="en-US" sz="1200" b="0" strike="noStrike" spc="-1">
              <a:latin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PlaceHolder 1"/>
          <p:cNvSpPr>
            <a:spLocks noGrp="1" noRot="1" noChangeAspect="1"/>
          </p:cNvSpPr>
          <p:nvPr>
            <p:ph type="sldImg"/>
          </p:nvPr>
        </p:nvSpPr>
        <p:spPr>
          <a:xfrm>
            <a:off x="869950" y="1257300"/>
            <a:ext cx="6030913" cy="3392488"/>
          </a:xfrm>
          <a:prstGeom prst="rect">
            <a:avLst/>
          </a:prstGeom>
        </p:spPr>
      </p:sp>
      <p:sp>
        <p:nvSpPr>
          <p:cNvPr id="397" name="PlaceHolder 2"/>
          <p:cNvSpPr>
            <a:spLocks noGrp="1"/>
          </p:cNvSpPr>
          <p:nvPr>
            <p:ph type="body"/>
          </p:nvPr>
        </p:nvSpPr>
        <p:spPr>
          <a:xfrm>
            <a:off x="777960" y="4840200"/>
            <a:ext cx="6215400" cy="3959640"/>
          </a:xfrm>
          <a:prstGeom prst="rect">
            <a:avLst/>
          </a:prstGeom>
        </p:spPr>
        <p:txBody>
          <a:bodyPr lIns="0" tIns="0" rIns="0" bIns="0">
            <a:noAutofit/>
          </a:bodyPr>
          <a:lstStyle/>
          <a:p>
            <a:pPr marL="215900" indent="-215265">
              <a:tabLst>
                <a:tab pos="0" algn="l"/>
              </a:tabLst>
            </a:pPr>
            <a:endParaRPr lang="en-US" spc="-1" dirty="0">
              <a:cs typeface="Arial"/>
            </a:endParaRPr>
          </a:p>
          <a:p>
            <a:pPr marL="215900" indent="-215265">
              <a:tabLst>
                <a:tab pos="0" algn="l"/>
              </a:tabLst>
            </a:pPr>
            <a:r>
              <a:rPr lang="en-US" spc="-1">
                <a:cs typeface="Arial"/>
              </a:rPr>
              <a:t>So how to we get those 150 minutes in?</a:t>
            </a:r>
            <a:endParaRPr lang="en-US">
              <a:cs typeface="Arial"/>
            </a:endParaRPr>
          </a:p>
          <a:p>
            <a:pPr marL="215900" indent="-215265">
              <a:tabLst>
                <a:tab pos="0" algn="l"/>
              </a:tabLst>
            </a:pPr>
            <a:endParaRPr lang="en-US" spc="-1" dirty="0">
              <a:cs typeface="Arial"/>
            </a:endParaRPr>
          </a:p>
          <a:p>
            <a:pPr marL="215900" indent="-215265">
              <a:tabLst>
                <a:tab pos="0" algn="l"/>
              </a:tabLst>
            </a:pPr>
            <a:r>
              <a:rPr lang="en-US" spc="-1">
                <a:cs typeface="Arial"/>
              </a:rPr>
              <a:t>If it were me, 150 minutes on a treadmill would be a dreadful sentence. Haha! But that's not what I'm asking you to do, don't worry!</a:t>
            </a:r>
            <a:endParaRPr lang="en-US">
              <a:cs typeface="Arial"/>
            </a:endParaRPr>
          </a:p>
          <a:p>
            <a:pPr marL="215900" indent="-215265">
              <a:tabLst>
                <a:tab pos="0" algn="l"/>
              </a:tabLst>
            </a:pPr>
            <a:endParaRPr lang="en-US" spc="-1" dirty="0">
              <a:cs typeface="Arial"/>
            </a:endParaRPr>
          </a:p>
          <a:p>
            <a:pPr marL="215900" indent="-215265">
              <a:tabLst>
                <a:tab pos="0" algn="l"/>
              </a:tabLst>
            </a:pPr>
            <a:r>
              <a:rPr lang="en-US" spc="-1" dirty="0">
                <a:cs typeface="Arial"/>
              </a:rPr>
              <a:t>Remember you don't have to be exact, but you want to get as close to totaling 150 minutes in a week as you can. This could be 2 x 10 min per day for 7 days per week OR 30 minutes per day 5 days per week OR 3 x 1 hour group exercise classes per week. </a:t>
            </a:r>
            <a:r>
              <a:rPr lang="en-US" spc="-1" dirty="0">
                <a:latin typeface="Arial"/>
                <a:cs typeface="Arial"/>
              </a:rPr>
              <a:t>I have also listed some other fun ways to engage in aerobic exercise. </a:t>
            </a:r>
            <a:r>
              <a:rPr lang="en-US" sz="2000" spc="-1">
                <a:latin typeface="Arial"/>
                <a:cs typeface="Arial"/>
              </a:rPr>
              <a:t>One useful tool can be tapping into with this is the success</a:t>
            </a:r>
            <a:r>
              <a:rPr lang="en-US" sz="2000" b="0" strike="noStrike" spc="-1">
                <a:latin typeface="Arial"/>
                <a:cs typeface="Arial"/>
              </a:rPr>
              <a:t>/positive reward loop </a:t>
            </a:r>
            <a:r>
              <a:rPr lang="en-US" sz="2000" spc="-1">
                <a:latin typeface="Arial"/>
                <a:cs typeface="Arial"/>
              </a:rPr>
              <a:t>in your brain, which helps increases</a:t>
            </a:r>
            <a:r>
              <a:rPr lang="en-US" sz="2000" b="0" strike="noStrike" spc="-1">
                <a:latin typeface="Arial"/>
                <a:cs typeface="Arial"/>
              </a:rPr>
              <a:t> dopamine release</a:t>
            </a:r>
            <a:r>
              <a:rPr lang="en-US" sz="2000" spc="-1">
                <a:latin typeface="Arial"/>
                <a:cs typeface="Arial"/>
              </a:rPr>
              <a:t>! That means make it fun! Enjoy yourself! Try something new! Do it with friends or a loved one! Work</a:t>
            </a:r>
            <a:r>
              <a:rPr lang="en-US" sz="2000" b="0" strike="noStrike" spc="-1">
                <a:latin typeface="Arial"/>
                <a:cs typeface="Arial"/>
              </a:rPr>
              <a:t> out to motivating music!</a:t>
            </a:r>
            <a:endParaRPr lang="en-US" b="0" strike="noStrike">
              <a:latin typeface="Arial"/>
              <a:cs typeface="Arial"/>
            </a:endParaRPr>
          </a:p>
          <a:p>
            <a:pPr marL="216000" indent="-215280">
              <a:lnSpc>
                <a:spcPct val="100000"/>
              </a:lnSpc>
              <a:tabLst>
                <a:tab pos="0" algn="l"/>
              </a:tabLst>
            </a:pPr>
            <a:endParaRPr lang="en-US" sz="2000" b="0" strike="noStrike" spc="-1">
              <a:latin typeface="Arial"/>
              <a:cs typeface="Arial"/>
            </a:endParaRPr>
          </a:p>
          <a:p>
            <a:pPr marL="215900" indent="-215265">
              <a:tabLst>
                <a:tab pos="0" algn="l"/>
              </a:tabLst>
            </a:pPr>
            <a:r>
              <a:rPr lang="en-US" spc="-1">
                <a:cs typeface="Arial"/>
              </a:rPr>
              <a:t>Walk: hiking poles, treadmill, outside, continuous laps in your house</a:t>
            </a:r>
          </a:p>
          <a:p>
            <a:pPr marL="215900" indent="-215265">
              <a:tabLst>
                <a:tab pos="0" algn="l"/>
              </a:tabLst>
            </a:pPr>
            <a:r>
              <a:rPr lang="en-US" spc="-1"/>
              <a:t>Bike: outdoors, NuStep, indoor cycling (low impact option)</a:t>
            </a:r>
          </a:p>
          <a:p>
            <a:pPr marL="215900" indent="-215265">
              <a:tabLst>
                <a:tab pos="0" algn="l"/>
              </a:tabLst>
            </a:pPr>
            <a:r>
              <a:rPr lang="en-US" spc="-1"/>
              <a:t>Swim/Water Aerobics (low impact option)</a:t>
            </a:r>
            <a:endParaRPr lang="en-US"/>
          </a:p>
          <a:p>
            <a:pPr marL="215900" indent="-215265">
              <a:tabLst>
                <a:tab pos="0" algn="l"/>
              </a:tabLst>
            </a:pPr>
            <a:r>
              <a:rPr lang="en-US" spc="-1">
                <a:cs typeface="Arial"/>
              </a:rPr>
              <a:t>...Or if your sit to stands get your heart rate up, they count! </a:t>
            </a:r>
            <a:endParaRPr lang="en-US">
              <a:cs typeface="Arial"/>
            </a:endParaRPr>
          </a:p>
        </p:txBody>
      </p:sp>
      <p:sp>
        <p:nvSpPr>
          <p:cNvPr id="398" name="CustomShape 3"/>
          <p:cNvSpPr/>
          <p:nvPr/>
        </p:nvSpPr>
        <p:spPr>
          <a:xfrm>
            <a:off x="4402080" y="9553680"/>
            <a:ext cx="3367440" cy="503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22361708-6C0E-4222-A3F2-40528BA16183}" type="slidenum">
              <a:rPr lang="en-US" sz="1200" b="0" strike="noStrike" spc="-1">
                <a:solidFill>
                  <a:srgbClr val="000000"/>
                </a:solidFill>
                <a:latin typeface="Times New Roman"/>
              </a:rPr>
              <a:t>39</a:t>
            </a:fld>
            <a:endParaRPr lang="en-US" sz="1200" b="0" strike="noStrike" spc="-1">
              <a:latin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US" dirty="0">
                <a:latin typeface="Calibri"/>
                <a:cs typeface="Calibri"/>
              </a:rPr>
              <a:t>So now we're going to shift gears just a little bit. We are going to talk about something called Dual Task or Split Attention. Many people believe we multitask, meaning we do tasks simultaneously but what we are learning is that at a brain level we are actually </a:t>
            </a:r>
            <a:r>
              <a:rPr lang="en-US" dirty="0" err="1">
                <a:latin typeface="Calibri"/>
                <a:cs typeface="Calibri"/>
              </a:rPr>
              <a:t>quickling</a:t>
            </a:r>
            <a:r>
              <a:rPr lang="en-US" dirty="0">
                <a:latin typeface="Calibri"/>
                <a:cs typeface="Calibri"/>
              </a:rPr>
              <a:t> switching our attention between those simultaneous performances. One thing we can see happen in people with Parkinson's is a slowing down this switching ability. The good news is that practicing this skill can help with dual task ability. So the goal of a dual task environment is to increase your tolerance to complex environments and safe mobility. Several real world examples of dual task are keeping your grocery list in your memory while you walk down the grocery aisle, talking to a friend or spouse while you walk, carrying a mug of coffee or cup of water from the kitchen to the living room... There are 4 categories of dual task. These cognitive, motor, auditory, and visual. </a:t>
            </a:r>
            <a:endParaRPr lang="en-US" dirty="0"/>
          </a:p>
        </p:txBody>
      </p:sp>
      <p:sp>
        <p:nvSpPr>
          <p:cNvPr id="4" name="Slide Number Placeholder 3"/>
          <p:cNvSpPr>
            <a:spLocks noGrp="1"/>
          </p:cNvSpPr>
          <p:nvPr>
            <p:ph type="sldNum"/>
          </p:nvPr>
        </p:nvSpPr>
        <p:spPr/>
        <p:txBody>
          <a:bodyPr/>
          <a:lstStyle/>
          <a:p>
            <a:pPr algn="r"/>
            <a:fld id="{D03D90AD-A65E-467D-88BD-91C792873D29}" type="slidenum">
              <a:rPr lang="en-US" sz="1400" b="0" strike="noStrike" spc="-1">
                <a:latin typeface="Times New Roman"/>
              </a:rPr>
              <a:t>40</a:t>
            </a:fld>
            <a:endParaRPr lang="en-US" sz="1400" b="0" strike="noStrike" spc="-1">
              <a:latin typeface="Times New Roman"/>
            </a:endParaRPr>
          </a:p>
        </p:txBody>
      </p:sp>
    </p:spTree>
    <p:extLst>
      <p:ext uri="{BB962C8B-B14F-4D97-AF65-F5344CB8AC3E}">
        <p14:creationId xmlns:p14="http://schemas.microsoft.com/office/powerpoint/2010/main" val="308282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PlaceHolder 1"/>
          <p:cNvSpPr>
            <a:spLocks noGrp="1" noRot="1" noChangeAspect="1"/>
          </p:cNvSpPr>
          <p:nvPr>
            <p:ph type="sldImg"/>
          </p:nvPr>
        </p:nvSpPr>
        <p:spPr>
          <a:xfrm>
            <a:off x="869950" y="1257300"/>
            <a:ext cx="6030913" cy="3392488"/>
          </a:xfrm>
          <a:prstGeom prst="rect">
            <a:avLst/>
          </a:prstGeom>
        </p:spPr>
      </p:sp>
      <p:sp>
        <p:nvSpPr>
          <p:cNvPr id="358" name="PlaceHolder 2"/>
          <p:cNvSpPr>
            <a:spLocks noGrp="1"/>
          </p:cNvSpPr>
          <p:nvPr>
            <p:ph type="body"/>
          </p:nvPr>
        </p:nvSpPr>
        <p:spPr>
          <a:xfrm>
            <a:off x="777960" y="4840200"/>
            <a:ext cx="6215400" cy="3959640"/>
          </a:xfrm>
          <a:prstGeom prst="rect">
            <a:avLst/>
          </a:prstGeom>
        </p:spPr>
        <p:txBody>
          <a:bodyPr lIns="0" tIns="0" rIns="0" bIns="0">
            <a:noAutofit/>
          </a:bodyPr>
          <a:lstStyle/>
          <a:p>
            <a:pPr marL="216000" indent="-215280">
              <a:lnSpc>
                <a:spcPct val="100000"/>
              </a:lnSpc>
              <a:tabLst>
                <a:tab pos="0" algn="l"/>
              </a:tabLst>
            </a:pPr>
            <a:endParaRPr lang="en-US" sz="2000" b="0" strike="noStrike" spc="-1">
              <a:latin typeface="Arial"/>
            </a:endParaRPr>
          </a:p>
          <a:p>
            <a:pPr marL="215900" indent="-215265">
              <a:tabLst>
                <a:tab pos="0" algn="l"/>
              </a:tabLst>
            </a:pPr>
            <a:r>
              <a:rPr lang="en-US" sz="2000" spc="-1">
                <a:latin typeface="Arial"/>
                <a:cs typeface="Arial"/>
              </a:rPr>
              <a:t>For ANY body that moves we see improvements in strength, balance, and flexibility, as well as, improvement things like sleep and mood. Exercise can also</a:t>
            </a:r>
          </a:p>
          <a:p>
            <a:pPr marL="215900" indent="-215265">
              <a:tabLst>
                <a:tab pos="0" algn="l"/>
              </a:tabLst>
            </a:pPr>
            <a:r>
              <a:rPr lang="en-US" sz="2000" spc="-1">
                <a:latin typeface="Arial"/>
                <a:cs typeface="Arial"/>
              </a:rPr>
              <a:t>provide social interaction and the opportunity to try new things. Research has even shown it increases quality of life and your sense of wellbeing in the world. Who</a:t>
            </a:r>
            <a:endParaRPr lang="en-US">
              <a:latin typeface="Arial"/>
              <a:cs typeface="Arial"/>
            </a:endParaRPr>
          </a:p>
          <a:p>
            <a:pPr marL="215900" indent="-215265">
              <a:tabLst>
                <a:tab pos="0" algn="l"/>
              </a:tabLst>
            </a:pPr>
            <a:r>
              <a:rPr lang="en-US" sz="2000" spc="-1">
                <a:latin typeface="Arial"/>
                <a:cs typeface="Arial"/>
              </a:rPr>
              <a:t>doesn’t want those things??</a:t>
            </a:r>
            <a:endParaRPr lang="en-US">
              <a:cs typeface="Arial"/>
            </a:endParaRPr>
          </a:p>
          <a:p>
            <a:pPr marL="215900" indent="-215265">
              <a:tabLst>
                <a:tab pos="0" algn="l"/>
              </a:tabLst>
            </a:pPr>
            <a:endParaRPr lang="en-US" sz="2000" spc="-1" dirty="0">
              <a:latin typeface="Arial"/>
              <a:cs typeface="Arial"/>
            </a:endParaRPr>
          </a:p>
          <a:p>
            <a:pPr marL="215900" indent="-215265">
              <a:lnSpc>
                <a:spcPct val="100000"/>
              </a:lnSpc>
              <a:tabLst>
                <a:tab pos="0" algn="l"/>
              </a:tabLst>
            </a:pPr>
            <a:endParaRPr lang="en-US" spc="-1" dirty="0"/>
          </a:p>
          <a:p>
            <a:pPr marL="215900" indent="-215265">
              <a:tabLst>
                <a:tab pos="0" algn="l"/>
              </a:tabLst>
            </a:pPr>
            <a:r>
              <a:rPr lang="en-US" u="sng" spc="-1" dirty="0">
                <a:hlinkClick r:id="rId3"/>
              </a:rPr>
              <a:t>https://pubmed.ncbi.nlm.nih.gov/27858719/</a:t>
            </a:r>
            <a:r>
              <a:rPr lang="en-US" spc="-1"/>
              <a:t>: improved health quality of life and mobility (at 2 yr follow up)</a:t>
            </a:r>
            <a:endParaRPr lang="en-US"/>
          </a:p>
        </p:txBody>
      </p:sp>
      <p:sp>
        <p:nvSpPr>
          <p:cNvPr id="359" name="CustomShape 3"/>
          <p:cNvSpPr/>
          <p:nvPr/>
        </p:nvSpPr>
        <p:spPr>
          <a:xfrm>
            <a:off x="4402080" y="9553680"/>
            <a:ext cx="3367440" cy="503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87D8CAB4-377D-4648-A4AA-3A0BE65367E9}" type="slidenum">
              <a:rPr lang="en-US" sz="1200" b="0" strike="noStrike" spc="-1">
                <a:solidFill>
                  <a:srgbClr val="000000"/>
                </a:solidFill>
                <a:latin typeface="Times New Roman"/>
              </a:rPr>
              <a:t>5</a:t>
            </a:fld>
            <a:endParaRPr lang="en-US" sz="1200" b="0" strike="noStrike" spc="-1">
              <a:latin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US" dirty="0">
                <a:latin typeface="Calibri"/>
                <a:cs typeface="Calibri"/>
              </a:rPr>
              <a:t>A great way to test your dual task ability is to consider a test called the Walking While Talking Test. This test has you walk at your selected pace. Then walk again while talking. Then walk again while reciting alternating letters of the alphabet out loud. You can likely anticipate how you will perform. If you slow down or lose your balance in the scenarios where you are simultaneously completing a cognitive task then it may indicate you would benefit from focused dual task practice.</a:t>
            </a:r>
          </a:p>
        </p:txBody>
      </p:sp>
      <p:sp>
        <p:nvSpPr>
          <p:cNvPr id="4" name="Slide Number Placeholder 3"/>
          <p:cNvSpPr>
            <a:spLocks noGrp="1"/>
          </p:cNvSpPr>
          <p:nvPr>
            <p:ph type="sldNum"/>
          </p:nvPr>
        </p:nvSpPr>
        <p:spPr/>
        <p:txBody>
          <a:bodyPr/>
          <a:lstStyle/>
          <a:p>
            <a:pPr algn="r"/>
            <a:fld id="{D03D90AD-A65E-467D-88BD-91C792873D29}" type="slidenum">
              <a:rPr lang="en-US" sz="1400" b="0" strike="noStrike" spc="-1">
                <a:latin typeface="Times New Roman"/>
              </a:rPr>
              <a:t>41</a:t>
            </a:fld>
            <a:endParaRPr lang="en-US" sz="1400" b="0" strike="noStrike" spc="-1">
              <a:latin typeface="Times New Roman"/>
            </a:endParaRPr>
          </a:p>
        </p:txBody>
      </p:sp>
    </p:spTree>
    <p:extLst>
      <p:ext uri="{BB962C8B-B14F-4D97-AF65-F5344CB8AC3E}">
        <p14:creationId xmlns:p14="http://schemas.microsoft.com/office/powerpoint/2010/main" val="10332047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latin typeface="Calibri"/>
              <a:cs typeface="Arial"/>
            </a:endParaRPr>
          </a:p>
        </p:txBody>
      </p:sp>
      <p:sp>
        <p:nvSpPr>
          <p:cNvPr id="4" name="Slide Number Placeholder 3"/>
          <p:cNvSpPr>
            <a:spLocks noGrp="1"/>
          </p:cNvSpPr>
          <p:nvPr>
            <p:ph type="sldNum"/>
          </p:nvPr>
        </p:nvSpPr>
        <p:spPr/>
        <p:txBody>
          <a:bodyPr/>
          <a:lstStyle/>
          <a:p>
            <a:pPr algn="r"/>
            <a:fld id="{D03D90AD-A65E-467D-88BD-91C792873D29}" type="slidenum">
              <a:rPr lang="en-US" sz="1400" b="0" strike="noStrike" spc="-1">
                <a:latin typeface="Times New Roman"/>
              </a:rPr>
              <a:t>42</a:t>
            </a:fld>
            <a:endParaRPr lang="en-US" sz="1400" b="0" strike="noStrike" spc="-1">
              <a:latin typeface="Times New Roman"/>
            </a:endParaRPr>
          </a:p>
        </p:txBody>
      </p:sp>
    </p:spTree>
    <p:extLst>
      <p:ext uri="{BB962C8B-B14F-4D97-AF65-F5344CB8AC3E}">
        <p14:creationId xmlns:p14="http://schemas.microsoft.com/office/powerpoint/2010/main" val="25572365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PlaceHolder 1"/>
          <p:cNvSpPr>
            <a:spLocks noGrp="1" noRot="1" noChangeAspect="1"/>
          </p:cNvSpPr>
          <p:nvPr>
            <p:ph type="sldImg"/>
          </p:nvPr>
        </p:nvSpPr>
        <p:spPr>
          <a:xfrm>
            <a:off x="869950" y="1257300"/>
            <a:ext cx="6030913" cy="3392488"/>
          </a:xfrm>
          <a:prstGeom prst="rect">
            <a:avLst/>
          </a:prstGeom>
        </p:spPr>
      </p:sp>
      <p:sp>
        <p:nvSpPr>
          <p:cNvPr id="397" name="PlaceHolder 2"/>
          <p:cNvSpPr>
            <a:spLocks noGrp="1"/>
          </p:cNvSpPr>
          <p:nvPr>
            <p:ph type="body"/>
          </p:nvPr>
        </p:nvSpPr>
        <p:spPr>
          <a:xfrm>
            <a:off x="777960" y="4840200"/>
            <a:ext cx="6215400" cy="3959640"/>
          </a:xfrm>
          <a:prstGeom prst="rect">
            <a:avLst/>
          </a:prstGeom>
        </p:spPr>
        <p:txBody>
          <a:bodyPr lIns="0" tIns="0" rIns="0" bIns="0">
            <a:noAutofit/>
          </a:bodyPr>
          <a:lstStyle/>
          <a:p>
            <a:pPr marL="215900" indent="-215265">
              <a:tabLst>
                <a:tab pos="0" algn="l"/>
              </a:tabLst>
            </a:pPr>
            <a:endParaRPr lang="en-US" spc="-1" dirty="0">
              <a:cs typeface="Arial"/>
            </a:endParaRPr>
          </a:p>
          <a:p>
            <a:pPr marL="1270">
              <a:tabLst>
                <a:tab pos="0" algn="l"/>
              </a:tabLst>
            </a:pPr>
            <a:r>
              <a:rPr lang="en-US" dirty="0">
                <a:cs typeface="Arial"/>
              </a:rPr>
              <a:t>Dual Task can be practiced in the context of the previous 4 categories of movement we have highlighted in the session. I want to make a quick recommendation that you be careful when considering this type of training. C</a:t>
            </a:r>
            <a:r>
              <a:rPr lang="en-US" i="1" dirty="0">
                <a:cs typeface="Arial"/>
              </a:rPr>
              <a:t>omplex or distracting environments can be correlated with movement breakdown, impairments in walking, or fall risk. </a:t>
            </a:r>
            <a:endParaRPr lang="en-US" dirty="0">
              <a:cs typeface="Arial"/>
            </a:endParaRPr>
          </a:p>
        </p:txBody>
      </p:sp>
      <p:sp>
        <p:nvSpPr>
          <p:cNvPr id="398" name="CustomShape 3"/>
          <p:cNvSpPr/>
          <p:nvPr/>
        </p:nvSpPr>
        <p:spPr>
          <a:xfrm>
            <a:off x="4402080" y="9553680"/>
            <a:ext cx="3367440" cy="503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22361708-6C0E-4222-A3F2-40528BA16183}" type="slidenum">
              <a:rPr lang="en-US" sz="1200" b="0" strike="noStrike" spc="-1">
                <a:solidFill>
                  <a:srgbClr val="000000"/>
                </a:solidFill>
                <a:latin typeface="Times New Roman"/>
              </a:rPr>
              <a:t>43</a:t>
            </a:fld>
            <a:endParaRPr lang="en-US" sz="1200" b="0" strike="noStrike" spc="-1">
              <a:latin typeface="Arial"/>
            </a:endParaRPr>
          </a:p>
        </p:txBody>
      </p:sp>
    </p:spTree>
    <p:extLst>
      <p:ext uri="{BB962C8B-B14F-4D97-AF65-F5344CB8AC3E}">
        <p14:creationId xmlns:p14="http://schemas.microsoft.com/office/powerpoint/2010/main" val="23261018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PlaceHolder 1"/>
          <p:cNvSpPr>
            <a:spLocks noGrp="1" noRot="1" noChangeAspect="1"/>
          </p:cNvSpPr>
          <p:nvPr>
            <p:ph type="sldImg"/>
          </p:nvPr>
        </p:nvSpPr>
        <p:spPr>
          <a:xfrm>
            <a:off x="869950" y="1257300"/>
            <a:ext cx="6030913" cy="3392488"/>
          </a:xfrm>
          <a:prstGeom prst="rect">
            <a:avLst/>
          </a:prstGeom>
        </p:spPr>
      </p:sp>
      <p:sp>
        <p:nvSpPr>
          <p:cNvPr id="397" name="PlaceHolder 2"/>
          <p:cNvSpPr>
            <a:spLocks noGrp="1"/>
          </p:cNvSpPr>
          <p:nvPr>
            <p:ph type="body"/>
          </p:nvPr>
        </p:nvSpPr>
        <p:spPr>
          <a:xfrm>
            <a:off x="777960" y="4840200"/>
            <a:ext cx="6215400" cy="3959640"/>
          </a:xfrm>
          <a:prstGeom prst="rect">
            <a:avLst/>
          </a:prstGeom>
        </p:spPr>
        <p:txBody>
          <a:bodyPr lIns="0" tIns="0" rIns="0" bIns="0">
            <a:noAutofit/>
          </a:bodyPr>
          <a:lstStyle/>
          <a:p>
            <a:pPr marL="215900" indent="-215265">
              <a:tabLst>
                <a:tab pos="0" algn="l"/>
              </a:tabLst>
            </a:pPr>
            <a:endParaRPr lang="en-US" spc="-1" dirty="0">
              <a:cs typeface="Arial"/>
            </a:endParaRPr>
          </a:p>
          <a:p>
            <a:pPr marL="215900" indent="-215265">
              <a:tabLst>
                <a:tab pos="0" algn="l"/>
              </a:tabLst>
            </a:pPr>
            <a:r>
              <a:rPr lang="en-US" dirty="0">
                <a:cs typeface="Arial"/>
              </a:rPr>
              <a:t>For those who</a:t>
            </a:r>
            <a:r>
              <a:rPr lang="en-US" i="1" dirty="0">
                <a:cs typeface="Arial"/>
              </a:rPr>
              <a:t> already struggle in complex or distracting environments then I recommend you instead work closely with a physical therapist and you consider using the strategies highlighted on this slide when engaging in the "real world" to optimize your safety, preserve your movement, and reduce your risk for falls, freezing, or festination. </a:t>
            </a:r>
            <a:endParaRPr lang="en-US" dirty="0">
              <a:cs typeface="Arial"/>
            </a:endParaRPr>
          </a:p>
          <a:p>
            <a:pPr marL="215900" indent="-215265">
              <a:tabLst>
                <a:tab pos="0" algn="l"/>
              </a:tabLst>
            </a:pPr>
            <a:endParaRPr lang="en-US" dirty="0">
              <a:cs typeface="Arial"/>
            </a:endParaRPr>
          </a:p>
        </p:txBody>
      </p:sp>
      <p:sp>
        <p:nvSpPr>
          <p:cNvPr id="398" name="CustomShape 3"/>
          <p:cNvSpPr/>
          <p:nvPr/>
        </p:nvSpPr>
        <p:spPr>
          <a:xfrm>
            <a:off x="4402080" y="9553680"/>
            <a:ext cx="3367440" cy="503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22361708-6C0E-4222-A3F2-40528BA16183}" type="slidenum">
              <a:rPr lang="en-US" sz="1200" b="0" strike="noStrike" spc="-1">
                <a:solidFill>
                  <a:srgbClr val="000000"/>
                </a:solidFill>
                <a:latin typeface="Times New Roman"/>
              </a:rPr>
              <a:t>44</a:t>
            </a:fld>
            <a:endParaRPr lang="en-US" sz="1200" b="0" strike="noStrike" spc="-1">
              <a:latin typeface="Arial"/>
            </a:endParaRPr>
          </a:p>
        </p:txBody>
      </p:sp>
    </p:spTree>
    <p:extLst>
      <p:ext uri="{BB962C8B-B14F-4D97-AF65-F5344CB8AC3E}">
        <p14:creationId xmlns:p14="http://schemas.microsoft.com/office/powerpoint/2010/main" val="16500939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latin typeface="Calibri"/>
              <a:cs typeface="Calibri"/>
            </a:endParaRPr>
          </a:p>
          <a:p>
            <a:r>
              <a:rPr lang="en-US">
                <a:latin typeface="Calibri"/>
                <a:cs typeface="Calibri"/>
              </a:rPr>
              <a:t>Here I will highlight some tools for staying engaged and motivated. </a:t>
            </a:r>
            <a:endParaRPr lang="en-US"/>
          </a:p>
        </p:txBody>
      </p:sp>
      <p:sp>
        <p:nvSpPr>
          <p:cNvPr id="4" name="Slide Number Placeholder 3"/>
          <p:cNvSpPr>
            <a:spLocks noGrp="1"/>
          </p:cNvSpPr>
          <p:nvPr>
            <p:ph type="sldNum"/>
          </p:nvPr>
        </p:nvSpPr>
        <p:spPr/>
        <p:txBody>
          <a:bodyPr/>
          <a:lstStyle/>
          <a:p>
            <a:pPr algn="r"/>
            <a:fld id="{D03D90AD-A65E-467D-88BD-91C792873D29}" type="slidenum">
              <a:rPr lang="en-US" sz="1400" b="0" strike="noStrike" spc="-1">
                <a:latin typeface="Times New Roman"/>
              </a:rPr>
              <a:t>45</a:t>
            </a:fld>
            <a:endParaRPr lang="en-US" sz="1400" b="0" strike="noStrike" spc="-1">
              <a:latin typeface="Times New Roman"/>
            </a:endParaRPr>
          </a:p>
        </p:txBody>
      </p:sp>
    </p:spTree>
    <p:extLst>
      <p:ext uri="{BB962C8B-B14F-4D97-AF65-F5344CB8AC3E}">
        <p14:creationId xmlns:p14="http://schemas.microsoft.com/office/powerpoint/2010/main" val="24601331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latin typeface="Calibri"/>
              <a:cs typeface="Calibri"/>
            </a:endParaRPr>
          </a:p>
          <a:p>
            <a:r>
              <a:rPr lang="en-US" dirty="0">
                <a:latin typeface="Calibri"/>
                <a:cs typeface="Calibri"/>
              </a:rPr>
              <a:t>We can track our progress between sessions and over the course of weeks or months to recognize the improvements we make when we are regularly engaged in exercise!</a:t>
            </a:r>
            <a:endParaRPr lang="en-US" dirty="0"/>
          </a:p>
        </p:txBody>
      </p:sp>
      <p:sp>
        <p:nvSpPr>
          <p:cNvPr id="4" name="Slide Number Placeholder 3"/>
          <p:cNvSpPr>
            <a:spLocks noGrp="1"/>
          </p:cNvSpPr>
          <p:nvPr>
            <p:ph type="sldNum"/>
          </p:nvPr>
        </p:nvSpPr>
        <p:spPr/>
        <p:txBody>
          <a:bodyPr/>
          <a:lstStyle/>
          <a:p>
            <a:pPr algn="r"/>
            <a:fld id="{D03D90AD-A65E-467D-88BD-91C792873D29}" type="slidenum">
              <a:rPr lang="en-US" sz="1400" b="0" strike="noStrike" spc="-1">
                <a:latin typeface="Times New Roman"/>
              </a:rPr>
              <a:t>46</a:t>
            </a:fld>
            <a:endParaRPr lang="en-US" sz="1400" b="0" strike="noStrike" spc="-1">
              <a:latin typeface="Times New Roman"/>
            </a:endParaRPr>
          </a:p>
        </p:txBody>
      </p:sp>
    </p:spTree>
    <p:extLst>
      <p:ext uri="{BB962C8B-B14F-4D97-AF65-F5344CB8AC3E}">
        <p14:creationId xmlns:p14="http://schemas.microsoft.com/office/powerpoint/2010/main" val="34047536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PlaceHolder 1"/>
          <p:cNvSpPr>
            <a:spLocks noGrp="1" noRot="1" noChangeAspect="1"/>
          </p:cNvSpPr>
          <p:nvPr>
            <p:ph type="sldImg"/>
          </p:nvPr>
        </p:nvSpPr>
        <p:spPr>
          <a:xfrm>
            <a:off x="869950" y="1257300"/>
            <a:ext cx="6030913" cy="3392488"/>
          </a:xfrm>
          <a:prstGeom prst="rect">
            <a:avLst/>
          </a:prstGeom>
        </p:spPr>
      </p:sp>
      <p:sp>
        <p:nvSpPr>
          <p:cNvPr id="400" name="PlaceHolder 2"/>
          <p:cNvSpPr>
            <a:spLocks noGrp="1"/>
          </p:cNvSpPr>
          <p:nvPr>
            <p:ph type="body"/>
          </p:nvPr>
        </p:nvSpPr>
        <p:spPr>
          <a:xfrm>
            <a:off x="777960" y="4840200"/>
            <a:ext cx="6215400" cy="3959640"/>
          </a:xfrm>
          <a:prstGeom prst="rect">
            <a:avLst/>
          </a:prstGeom>
        </p:spPr>
        <p:txBody>
          <a:bodyPr lIns="0" tIns="0" rIns="0" bIns="0">
            <a:noAutofit/>
          </a:bodyPr>
          <a:lstStyle/>
          <a:p>
            <a:pPr marL="216000" indent="-215280">
              <a:lnSpc>
                <a:spcPct val="100000"/>
              </a:lnSpc>
              <a:tabLst>
                <a:tab pos="0" algn="l"/>
              </a:tabLst>
            </a:pPr>
            <a:endParaRPr lang="en-US" sz="2000" b="0" strike="noStrike" spc="-1">
              <a:latin typeface="Arial"/>
            </a:endParaRPr>
          </a:p>
          <a:p>
            <a:pPr marL="215900" indent="-215265">
              <a:tabLst>
                <a:tab pos="0" algn="l"/>
              </a:tabLst>
            </a:pPr>
            <a:r>
              <a:rPr lang="en-US" sz="2000" spc="-1">
                <a:latin typeface="Arial"/>
                <a:cs typeface="Arial"/>
              </a:rPr>
              <a:t>I also commend you to have a support system. Build a team, a tribe around you that will keep encouraging and supporting your to reach your goals. </a:t>
            </a:r>
            <a:endParaRPr lang="en-US" sz="2000" b="0" strike="noStrike" spc="-1">
              <a:latin typeface="Arial"/>
            </a:endParaRPr>
          </a:p>
        </p:txBody>
      </p:sp>
      <p:sp>
        <p:nvSpPr>
          <p:cNvPr id="401" name="CustomShape 3"/>
          <p:cNvSpPr/>
          <p:nvPr/>
        </p:nvSpPr>
        <p:spPr>
          <a:xfrm>
            <a:off x="4402080" y="9553680"/>
            <a:ext cx="3367440" cy="503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4F2DE3CB-D295-4332-B5F1-47C6641247BE}" type="slidenum">
              <a:rPr lang="en-US" sz="1200" b="0" strike="noStrike" spc="-1">
                <a:solidFill>
                  <a:srgbClr val="000000"/>
                </a:solidFill>
                <a:latin typeface="Times New Roman"/>
              </a:rPr>
              <a:t>47</a:t>
            </a:fld>
            <a:endParaRPr lang="en-US" sz="1200" b="0" strike="noStrike" spc="-1">
              <a:latin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PlaceHolder 1"/>
          <p:cNvSpPr>
            <a:spLocks noGrp="1" noRot="1" noChangeAspect="1"/>
          </p:cNvSpPr>
          <p:nvPr>
            <p:ph type="sldImg"/>
          </p:nvPr>
        </p:nvSpPr>
        <p:spPr>
          <a:xfrm>
            <a:off x="869950" y="1257300"/>
            <a:ext cx="6030913" cy="3392488"/>
          </a:xfrm>
          <a:prstGeom prst="rect">
            <a:avLst/>
          </a:prstGeom>
        </p:spPr>
      </p:sp>
      <p:sp>
        <p:nvSpPr>
          <p:cNvPr id="400" name="PlaceHolder 2"/>
          <p:cNvSpPr>
            <a:spLocks noGrp="1"/>
          </p:cNvSpPr>
          <p:nvPr>
            <p:ph type="body"/>
          </p:nvPr>
        </p:nvSpPr>
        <p:spPr>
          <a:xfrm>
            <a:off x="777960" y="4840200"/>
            <a:ext cx="6215400" cy="3959640"/>
          </a:xfrm>
          <a:prstGeom prst="rect">
            <a:avLst/>
          </a:prstGeom>
        </p:spPr>
        <p:txBody>
          <a:bodyPr lIns="0" tIns="0" rIns="0" bIns="0">
            <a:noAutofit/>
          </a:bodyPr>
          <a:lstStyle/>
          <a:p>
            <a:pPr marL="215900" indent="-215265">
              <a:tabLst>
                <a:tab pos="0" algn="l"/>
              </a:tabLst>
            </a:pPr>
            <a:r>
              <a:rPr lang="en-US" spc="-1" dirty="0">
                <a:cs typeface="Arial"/>
              </a:rPr>
              <a:t>Remember, this is a marathon not a sprint. Anyone who has trained for or participated in a long race knows it takes a team around you in order to be successful. The athlete, THAT'S YOU, needs support to win the race! </a:t>
            </a:r>
          </a:p>
          <a:p>
            <a:pPr marL="215900" indent="-215265">
              <a:tabLst>
                <a:tab pos="0" algn="l"/>
              </a:tabLst>
            </a:pPr>
            <a:endParaRPr lang="en-US" spc="-1" dirty="0">
              <a:cs typeface="Arial"/>
            </a:endParaRPr>
          </a:p>
        </p:txBody>
      </p:sp>
      <p:sp>
        <p:nvSpPr>
          <p:cNvPr id="401" name="CustomShape 3"/>
          <p:cNvSpPr/>
          <p:nvPr/>
        </p:nvSpPr>
        <p:spPr>
          <a:xfrm>
            <a:off x="4402080" y="9553680"/>
            <a:ext cx="3367440" cy="503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4F2DE3CB-D295-4332-B5F1-47C6641247BE}" type="slidenum">
              <a:rPr lang="en-US" sz="1200" b="0" strike="noStrike" spc="-1">
                <a:solidFill>
                  <a:srgbClr val="000000"/>
                </a:solidFill>
                <a:latin typeface="Times New Roman"/>
              </a:rPr>
              <a:t>48</a:t>
            </a:fld>
            <a:endParaRPr lang="en-US" sz="1200" b="0" strike="noStrike" spc="-1">
              <a:latin typeface="Arial"/>
            </a:endParaRPr>
          </a:p>
        </p:txBody>
      </p:sp>
    </p:spTree>
    <p:extLst>
      <p:ext uri="{BB962C8B-B14F-4D97-AF65-F5344CB8AC3E}">
        <p14:creationId xmlns:p14="http://schemas.microsoft.com/office/powerpoint/2010/main" val="15081684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latin typeface="Calibri"/>
              <a:cs typeface="Calibri"/>
            </a:endParaRPr>
          </a:p>
          <a:p>
            <a:r>
              <a:rPr lang="en-US">
                <a:latin typeface="Calibri"/>
                <a:cs typeface="Calibri"/>
              </a:rPr>
              <a:t>My final call to ACTION is for you to identify and work directly with a Parkinson's Physical Therapist.</a:t>
            </a:r>
            <a:r>
              <a:rPr lang="en-US" dirty="0">
                <a:cs typeface="Arial"/>
              </a:rPr>
              <a:t> Being proactive and specific with your training can keep you moving well longer!  </a:t>
            </a:r>
            <a:endParaRPr lang="en-US" dirty="0">
              <a:latin typeface="Calibri"/>
              <a:cs typeface="Arial"/>
            </a:endParaRPr>
          </a:p>
        </p:txBody>
      </p:sp>
      <p:sp>
        <p:nvSpPr>
          <p:cNvPr id="4" name="Slide Number Placeholder 3"/>
          <p:cNvSpPr>
            <a:spLocks noGrp="1"/>
          </p:cNvSpPr>
          <p:nvPr>
            <p:ph type="sldNum"/>
          </p:nvPr>
        </p:nvSpPr>
        <p:spPr/>
        <p:txBody>
          <a:bodyPr/>
          <a:lstStyle/>
          <a:p>
            <a:pPr algn="r"/>
            <a:fld id="{D03D90AD-A65E-467D-88BD-91C792873D29}" type="slidenum">
              <a:rPr lang="en-US" sz="1400" b="0" strike="noStrike" spc="-1">
                <a:latin typeface="Times New Roman"/>
              </a:rPr>
              <a:t>49</a:t>
            </a:fld>
            <a:endParaRPr lang="en-US" sz="1400" b="0" strike="noStrike" spc="-1">
              <a:latin typeface="Times New Roman"/>
            </a:endParaRPr>
          </a:p>
        </p:txBody>
      </p:sp>
    </p:spTree>
    <p:extLst>
      <p:ext uri="{BB962C8B-B14F-4D97-AF65-F5344CB8AC3E}">
        <p14:creationId xmlns:p14="http://schemas.microsoft.com/office/powerpoint/2010/main" val="9185506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PlaceHolder 1"/>
          <p:cNvSpPr>
            <a:spLocks noGrp="1" noRot="1" noChangeAspect="1"/>
          </p:cNvSpPr>
          <p:nvPr>
            <p:ph type="sldImg"/>
          </p:nvPr>
        </p:nvSpPr>
        <p:spPr>
          <a:xfrm>
            <a:off x="869950" y="1257300"/>
            <a:ext cx="6030913" cy="3392488"/>
          </a:xfrm>
          <a:prstGeom prst="rect">
            <a:avLst/>
          </a:prstGeom>
        </p:spPr>
      </p:sp>
      <p:sp>
        <p:nvSpPr>
          <p:cNvPr id="406" name="PlaceHolder 2"/>
          <p:cNvSpPr>
            <a:spLocks noGrp="1"/>
          </p:cNvSpPr>
          <p:nvPr>
            <p:ph type="body"/>
          </p:nvPr>
        </p:nvSpPr>
        <p:spPr>
          <a:xfrm>
            <a:off x="777960" y="4840200"/>
            <a:ext cx="6215400" cy="3959640"/>
          </a:xfrm>
          <a:prstGeom prst="rect">
            <a:avLst/>
          </a:prstGeom>
        </p:spPr>
        <p:txBody>
          <a:bodyPr lIns="0" tIns="0" rIns="0" bIns="0">
            <a:noAutofit/>
          </a:bodyPr>
          <a:lstStyle/>
          <a:p>
            <a:pPr marL="215900" indent="-215265">
              <a:tabLst>
                <a:tab pos="0" algn="l"/>
              </a:tabLst>
            </a:pPr>
            <a:endParaRPr lang="en-US" sz="2000" spc="-1" dirty="0">
              <a:latin typeface="Arial"/>
              <a:cs typeface="Arial"/>
            </a:endParaRPr>
          </a:p>
          <a:p>
            <a:pPr marL="215900" indent="-215265">
              <a:tabLst>
                <a:tab pos="0" algn="l"/>
              </a:tabLst>
            </a:pPr>
            <a:r>
              <a:rPr lang="en-US" sz="2000" spc="-1" dirty="0">
                <a:latin typeface="Arial"/>
                <a:cs typeface="Arial"/>
              </a:rPr>
              <a:t>Challenges</a:t>
            </a:r>
            <a:r>
              <a:rPr lang="en-US" sz="2000" b="0" strike="noStrike" spc="-1" dirty="0">
                <a:latin typeface="Arial"/>
                <a:cs typeface="Arial"/>
              </a:rPr>
              <a:t> and fluctuations in </a:t>
            </a:r>
            <a:r>
              <a:rPr lang="en-US" sz="2000" spc="-1" dirty="0">
                <a:latin typeface="Arial"/>
                <a:cs typeface="Arial"/>
              </a:rPr>
              <a:t>your symptoms</a:t>
            </a:r>
            <a:r>
              <a:rPr lang="en-US" sz="2000" b="0" strike="noStrike" spc="-1" dirty="0">
                <a:latin typeface="Arial"/>
                <a:cs typeface="Arial"/>
              </a:rPr>
              <a:t> </a:t>
            </a:r>
            <a:r>
              <a:rPr lang="en-US" sz="2000" spc="-1" dirty="0">
                <a:latin typeface="Arial"/>
                <a:cs typeface="Arial"/>
              </a:rPr>
              <a:t>during the disease progression are normal</a:t>
            </a:r>
            <a:r>
              <a:rPr lang="en-US" sz="2000" b="0" strike="noStrike" spc="-1" dirty="0">
                <a:latin typeface="Arial"/>
                <a:cs typeface="Arial"/>
              </a:rPr>
              <a:t>. It can be helpful to have a PT help you navigate these </a:t>
            </a:r>
            <a:r>
              <a:rPr lang="en-US" sz="2000" spc="-1" dirty="0">
                <a:latin typeface="Arial"/>
                <a:cs typeface="Arial"/>
              </a:rPr>
              <a:t>challenges. Especially during these times where access to group classes, support networks, and gyms are low reaching out to a PT could be a critical step.</a:t>
            </a:r>
            <a:endParaRPr lang="en-US" spc="-1" dirty="0">
              <a:cs typeface="Arial"/>
            </a:endParaRPr>
          </a:p>
        </p:txBody>
      </p:sp>
      <p:sp>
        <p:nvSpPr>
          <p:cNvPr id="407" name="CustomShape 3"/>
          <p:cNvSpPr/>
          <p:nvPr/>
        </p:nvSpPr>
        <p:spPr>
          <a:xfrm>
            <a:off x="4402080" y="9553680"/>
            <a:ext cx="3367440" cy="503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24658E4C-7924-493B-AA97-BC0B0D344E69}" type="slidenum">
              <a:rPr lang="en-US" sz="1200" b="0" strike="noStrike" spc="-1">
                <a:solidFill>
                  <a:srgbClr val="000000"/>
                </a:solidFill>
                <a:latin typeface="Times New Roman"/>
              </a:rPr>
              <a:t>50</a:t>
            </a:fld>
            <a:endParaRPr lang="en-US" sz="1200" b="0" strike="noStrike" spc="-1">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PlaceHolder 1"/>
          <p:cNvSpPr>
            <a:spLocks noGrp="1" noRot="1" noChangeAspect="1"/>
          </p:cNvSpPr>
          <p:nvPr>
            <p:ph type="sldImg"/>
          </p:nvPr>
        </p:nvSpPr>
        <p:spPr>
          <a:xfrm>
            <a:off x="869950" y="1257300"/>
            <a:ext cx="6030913" cy="3392488"/>
          </a:xfrm>
          <a:prstGeom prst="rect">
            <a:avLst/>
          </a:prstGeom>
        </p:spPr>
      </p:sp>
      <p:sp>
        <p:nvSpPr>
          <p:cNvPr id="361" name="PlaceHolder 2"/>
          <p:cNvSpPr>
            <a:spLocks noGrp="1"/>
          </p:cNvSpPr>
          <p:nvPr>
            <p:ph type="body"/>
          </p:nvPr>
        </p:nvSpPr>
        <p:spPr>
          <a:xfrm>
            <a:off x="777960" y="4840200"/>
            <a:ext cx="6215400" cy="3959640"/>
          </a:xfrm>
          <a:prstGeom prst="rect">
            <a:avLst/>
          </a:prstGeom>
        </p:spPr>
        <p:txBody>
          <a:bodyPr lIns="0" tIns="0" rIns="0" bIns="0">
            <a:noAutofit/>
          </a:bodyPr>
          <a:lstStyle/>
          <a:p>
            <a:pPr marL="215900" indent="-215265">
              <a:tabLst>
                <a:tab pos="0" algn="l"/>
              </a:tabLst>
            </a:pPr>
            <a:endParaRPr lang="en-US" sz="2000" spc="-1" dirty="0">
              <a:latin typeface="Arial"/>
              <a:cs typeface="Arial"/>
            </a:endParaRPr>
          </a:p>
          <a:p>
            <a:pPr marL="215900" indent="-215265">
              <a:tabLst>
                <a:tab pos="0" algn="l"/>
              </a:tabLst>
            </a:pPr>
            <a:r>
              <a:rPr lang="en-US" sz="2000" spc="-1" dirty="0">
                <a:latin typeface="Arial"/>
                <a:cs typeface="Arial"/>
              </a:rPr>
              <a:t>But then what about for people with Parkinson's specifically? </a:t>
            </a:r>
            <a:endParaRPr lang="en-US" dirty="0">
              <a:cs typeface="Arial"/>
            </a:endParaRPr>
          </a:p>
          <a:p>
            <a:pPr marL="215900" indent="-215265">
              <a:tabLst>
                <a:tab pos="0" algn="l"/>
              </a:tabLst>
            </a:pPr>
            <a:endParaRPr lang="en-US" sz="2000" spc="-1" dirty="0">
              <a:latin typeface="Arial"/>
              <a:cs typeface="Arial"/>
            </a:endParaRPr>
          </a:p>
          <a:p>
            <a:pPr marL="215900" indent="-215265">
              <a:tabLst>
                <a:tab pos="0" algn="l"/>
              </a:tabLst>
            </a:pPr>
            <a:r>
              <a:rPr lang="en-US" sz="2000" spc="-1" dirty="0">
                <a:latin typeface="Arial"/>
                <a:cs typeface="Arial"/>
              </a:rPr>
              <a:t>What we know is that exercise helps improve the effectiveness of your medications, it promotes </a:t>
            </a:r>
            <a:r>
              <a:rPr lang="en-US" sz="2000" spc="-1" dirty="0" err="1">
                <a:latin typeface="Arial"/>
                <a:cs typeface="Arial"/>
              </a:rPr>
              <a:t>effcient</a:t>
            </a:r>
            <a:r>
              <a:rPr lang="en-US" sz="2000" spc="-1" dirty="0">
                <a:latin typeface="Arial"/>
                <a:cs typeface="Arial"/>
              </a:rPr>
              <a:t> use of dopamine in the brain, is neuroprotective (meaning it slows the rate of loss of dopamine producing cells in your substantia nigra), and it combats the breakdown of movement quality and automaticity that you need to move well in your day to day activities. </a:t>
            </a:r>
            <a:endParaRPr lang="en-US" dirty="0">
              <a:latin typeface="Arial"/>
              <a:cs typeface="Arial"/>
            </a:endParaRPr>
          </a:p>
          <a:p>
            <a:pPr marL="215900" indent="-215265">
              <a:tabLst>
                <a:tab pos="0" algn="l"/>
              </a:tabLst>
            </a:pPr>
            <a:endParaRPr lang="en-US" sz="2000" spc="-1" dirty="0">
              <a:latin typeface="Arial"/>
              <a:cs typeface="Arial"/>
            </a:endParaRPr>
          </a:p>
          <a:p>
            <a:pPr marL="215900" indent="-215265">
              <a:tabLst>
                <a:tab pos="0" algn="l"/>
              </a:tabLst>
            </a:pPr>
            <a:r>
              <a:rPr lang="en-US" sz="2000" spc="-1" dirty="0">
                <a:latin typeface="Arial"/>
                <a:cs typeface="Arial"/>
              </a:rPr>
              <a:t> </a:t>
            </a:r>
            <a:endParaRPr lang="en-US" sz="2000" b="1" strike="noStrike" spc="-1" dirty="0">
              <a:latin typeface="Arial"/>
              <a:cs typeface="Arial"/>
            </a:endParaRPr>
          </a:p>
          <a:p>
            <a:pPr marL="215900" indent="-215265">
              <a:lnSpc>
                <a:spcPct val="100000"/>
              </a:lnSpc>
              <a:tabLst>
                <a:tab pos="0" algn="l"/>
              </a:tabLst>
            </a:pPr>
            <a:br>
              <a:rPr dirty="0">
                <a:cs typeface="+mn-lt"/>
              </a:rPr>
            </a:br>
            <a:endParaRPr lang="en-US" sz="2000" b="0" strike="noStrike" spc="-1">
              <a:latin typeface="Arial"/>
            </a:endParaRPr>
          </a:p>
          <a:p>
            <a:pPr marL="216000" indent="-215280">
              <a:lnSpc>
                <a:spcPct val="100000"/>
              </a:lnSpc>
              <a:tabLst>
                <a:tab pos="0" algn="l"/>
              </a:tabLst>
            </a:pPr>
            <a:endParaRPr lang="en-US" sz="2000" b="0" strike="noStrike" spc="-1">
              <a:latin typeface="Arial"/>
            </a:endParaRPr>
          </a:p>
        </p:txBody>
      </p:sp>
      <p:sp>
        <p:nvSpPr>
          <p:cNvPr id="362" name="CustomShape 3"/>
          <p:cNvSpPr/>
          <p:nvPr/>
        </p:nvSpPr>
        <p:spPr>
          <a:xfrm>
            <a:off x="4402080" y="9553680"/>
            <a:ext cx="3367440" cy="503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E4DB8D35-A522-4DED-B394-49B5DE5571B3}" type="slidenum">
              <a:rPr lang="en-US" sz="1200" b="0" strike="noStrike" spc="-1">
                <a:solidFill>
                  <a:srgbClr val="000000"/>
                </a:solidFill>
                <a:latin typeface="Times New Roman"/>
              </a:rPr>
              <a:t>6</a:t>
            </a:fld>
            <a:endParaRPr lang="en-US" sz="1200" b="0" strike="noStrike" spc="-1">
              <a:latin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PlaceHolder 1"/>
          <p:cNvSpPr>
            <a:spLocks noGrp="1" noRot="1" noChangeAspect="1"/>
          </p:cNvSpPr>
          <p:nvPr>
            <p:ph type="sldImg"/>
          </p:nvPr>
        </p:nvSpPr>
        <p:spPr>
          <a:xfrm>
            <a:off x="869950" y="1257300"/>
            <a:ext cx="6030913" cy="3392488"/>
          </a:xfrm>
          <a:prstGeom prst="rect">
            <a:avLst/>
          </a:prstGeom>
        </p:spPr>
      </p:sp>
      <p:sp>
        <p:nvSpPr>
          <p:cNvPr id="409" name="PlaceHolder 2"/>
          <p:cNvSpPr>
            <a:spLocks noGrp="1"/>
          </p:cNvSpPr>
          <p:nvPr>
            <p:ph type="body"/>
          </p:nvPr>
        </p:nvSpPr>
        <p:spPr>
          <a:xfrm>
            <a:off x="777960" y="4840200"/>
            <a:ext cx="6215400" cy="3959640"/>
          </a:xfrm>
          <a:prstGeom prst="rect">
            <a:avLst/>
          </a:prstGeom>
        </p:spPr>
        <p:txBody>
          <a:bodyPr lIns="0" tIns="0" rIns="0" bIns="0">
            <a:noAutofit/>
          </a:bodyPr>
          <a:lstStyle/>
          <a:p>
            <a:pPr marL="215900" indent="-215265">
              <a:tabLst>
                <a:tab pos="0" algn="l"/>
              </a:tabLst>
            </a:pPr>
            <a:endParaRPr lang="en-US" sz="2000" spc="-1" dirty="0">
              <a:latin typeface="Arial"/>
              <a:cs typeface="Arial"/>
            </a:endParaRPr>
          </a:p>
          <a:p>
            <a:pPr marL="215900" indent="-215265">
              <a:tabLst>
                <a:tab pos="0" algn="l"/>
              </a:tabLst>
            </a:pPr>
            <a:r>
              <a:rPr lang="en-US" sz="2000" spc="-1" dirty="0">
                <a:latin typeface="Arial"/>
                <a:cs typeface="Arial"/>
              </a:rPr>
              <a:t>What </a:t>
            </a:r>
            <a:r>
              <a:rPr lang="en-US" sz="2000" spc="-1" dirty="0" err="1">
                <a:latin typeface="Arial"/>
                <a:cs typeface="Arial"/>
              </a:rPr>
              <a:t>specifcally</a:t>
            </a:r>
            <a:r>
              <a:rPr lang="en-US" sz="2000" spc="-1" dirty="0">
                <a:latin typeface="Arial"/>
                <a:cs typeface="Arial"/>
              </a:rPr>
              <a:t> can a PT do for you?</a:t>
            </a:r>
            <a:endParaRPr lang="en-US" dirty="0">
              <a:latin typeface="Arial"/>
              <a:cs typeface="Arial"/>
            </a:endParaRPr>
          </a:p>
          <a:p>
            <a:pPr marL="215900" indent="-215265">
              <a:tabLst>
                <a:tab pos="0" algn="l"/>
              </a:tabLst>
            </a:pPr>
            <a:endParaRPr lang="en-US" sz="2000" spc="-1" dirty="0">
              <a:latin typeface="Arial"/>
              <a:cs typeface="Arial"/>
            </a:endParaRPr>
          </a:p>
          <a:p>
            <a:pPr marL="215900" indent="-215265">
              <a:tabLst>
                <a:tab pos="0" algn="l"/>
              </a:tabLst>
            </a:pPr>
            <a:r>
              <a:rPr lang="en-US" sz="2000" spc="-1" dirty="0">
                <a:latin typeface="Arial"/>
                <a:cs typeface="Arial"/>
              </a:rPr>
              <a:t>They can provide focused </a:t>
            </a:r>
            <a:r>
              <a:rPr lang="en-US" sz="2000" spc="-1" dirty="0">
                <a:cs typeface="Arial"/>
              </a:rPr>
              <a:t>s</a:t>
            </a:r>
            <a:r>
              <a:rPr lang="en-US" spc="-1" dirty="0">
                <a:cs typeface="Arial"/>
              </a:rPr>
              <a:t>tretching and strengthening </a:t>
            </a:r>
            <a:r>
              <a:rPr lang="en-US" sz="2000" spc="-1" dirty="0">
                <a:latin typeface="Arial"/>
                <a:cs typeface="Arial"/>
              </a:rPr>
              <a:t>programming for YOUR body taking into consideration your Parkinson's subtype, comorbidities, orthopedic injuries, etc. </a:t>
            </a:r>
            <a:endParaRPr lang="en-US" dirty="0">
              <a:latin typeface="Arial"/>
              <a:cs typeface="Arial"/>
            </a:endParaRPr>
          </a:p>
          <a:p>
            <a:pPr marL="215900" indent="-215265">
              <a:tabLst>
                <a:tab pos="0" algn="l"/>
              </a:tabLst>
            </a:pPr>
            <a:r>
              <a:rPr lang="en-US" spc="-1" dirty="0">
                <a:cs typeface="Arial"/>
              </a:rPr>
              <a:t>Help address your pain so you can get back to living and moving.</a:t>
            </a:r>
            <a:endParaRPr lang="en-US" dirty="0">
              <a:cs typeface="Arial"/>
            </a:endParaRPr>
          </a:p>
          <a:p>
            <a:pPr marL="215900" indent="-215265">
              <a:tabLst>
                <a:tab pos="0" algn="l"/>
              </a:tabLst>
            </a:pPr>
            <a:r>
              <a:rPr lang="en-US" sz="2000" spc="-1" dirty="0">
                <a:latin typeface="Arial"/>
                <a:cs typeface="Arial"/>
              </a:rPr>
              <a:t>Dual</a:t>
            </a:r>
            <a:r>
              <a:rPr lang="en-US" sz="2000" b="0" strike="noStrike" spc="-1" dirty="0">
                <a:latin typeface="Arial"/>
                <a:cs typeface="Arial"/>
              </a:rPr>
              <a:t> task specific to your environment or symptoms.</a:t>
            </a:r>
            <a:r>
              <a:rPr lang="en-US" sz="2000" spc="-1" dirty="0">
                <a:latin typeface="Arial"/>
                <a:cs typeface="Arial"/>
              </a:rPr>
              <a:t> And provide a safe place to push your level or skill and balance. </a:t>
            </a:r>
            <a:endParaRPr lang="en-US" dirty="0">
              <a:cs typeface="Arial"/>
            </a:endParaRPr>
          </a:p>
          <a:p>
            <a:pPr marL="215900" indent="-215265">
              <a:tabLst>
                <a:tab pos="0" algn="l"/>
              </a:tabLst>
            </a:pPr>
            <a:r>
              <a:rPr lang="en-US" sz="2000" b="0" strike="noStrike" spc="-1" dirty="0">
                <a:latin typeface="Arial"/>
                <a:cs typeface="Arial"/>
              </a:rPr>
              <a:t>Caregiver education and training to help you work better as a team.</a:t>
            </a:r>
            <a:r>
              <a:rPr lang="en-US" sz="2000" spc="-1" dirty="0">
                <a:latin typeface="Arial"/>
                <a:cs typeface="Arial"/>
              </a:rPr>
              <a:t> </a:t>
            </a:r>
            <a:endParaRPr lang="en-US" sz="2000" b="0" strike="noStrike" spc="-1" dirty="0">
              <a:latin typeface="Arial"/>
              <a:cs typeface="Arial"/>
            </a:endParaRPr>
          </a:p>
          <a:p>
            <a:pPr marL="215900" indent="-215265">
              <a:tabLst>
                <a:tab pos="0" algn="l"/>
              </a:tabLst>
            </a:pPr>
            <a:r>
              <a:rPr lang="en-US" sz="2000" spc="-1" dirty="0">
                <a:cs typeface="Arial"/>
              </a:rPr>
              <a:t>Help problem solve movement in your home environment and teach you strategies to more easily complete your daily tasks such as getting in/out of the car, walking through busy environments, or moving around in bed. </a:t>
            </a:r>
          </a:p>
          <a:p>
            <a:pPr marL="215900" indent="-215265">
              <a:tabLst>
                <a:tab pos="0" algn="l"/>
              </a:tabLst>
            </a:pPr>
            <a:r>
              <a:rPr lang="en-US" spc="-1" dirty="0">
                <a:cs typeface="Arial"/>
              </a:rPr>
              <a:t>Appropriate and timely assistive device acquisition or home modification tools. </a:t>
            </a:r>
            <a:endParaRPr lang="en-US" dirty="0"/>
          </a:p>
          <a:p>
            <a:pPr marL="215900" indent="-215265">
              <a:tabLst>
                <a:tab pos="0" algn="l"/>
              </a:tabLst>
            </a:pPr>
            <a:r>
              <a:rPr lang="en-US" spc="-1" dirty="0">
                <a:latin typeface="Arial"/>
                <a:cs typeface="Arial"/>
              </a:rPr>
              <a:t>And lastly they can help you set realistic goals and achieve them! If that is walking better or running a 5K.</a:t>
            </a:r>
          </a:p>
          <a:p>
            <a:pPr marL="215900" indent="-215265">
              <a:tabLst>
                <a:tab pos="0" algn="l"/>
              </a:tabLst>
            </a:pPr>
            <a:endParaRPr lang="en-US" spc="-1" dirty="0">
              <a:latin typeface="Arial"/>
              <a:cs typeface="Arial"/>
            </a:endParaRPr>
          </a:p>
          <a:p>
            <a:pPr marL="215900" indent="-215265">
              <a:tabLst>
                <a:tab pos="0" algn="l"/>
              </a:tabLst>
            </a:pPr>
            <a:r>
              <a:rPr lang="en-US" sz="2000" b="1" spc="-1" dirty="0">
                <a:latin typeface="Arial"/>
                <a:cs typeface="Arial"/>
              </a:rPr>
              <a:t>...and as</a:t>
            </a:r>
            <a:r>
              <a:rPr lang="en-US" sz="2000" b="1" strike="noStrike" spc="-1" dirty="0">
                <a:latin typeface="Arial"/>
                <a:cs typeface="Arial"/>
              </a:rPr>
              <a:t> with any marathon, </a:t>
            </a:r>
            <a:r>
              <a:rPr lang="en-US" sz="2000" b="1" spc="-1" dirty="0">
                <a:latin typeface="Arial"/>
                <a:cs typeface="Arial"/>
              </a:rPr>
              <a:t>a PT can be on your support</a:t>
            </a:r>
            <a:r>
              <a:rPr lang="en-US" sz="2000" b="1" strike="noStrike" spc="-1" dirty="0">
                <a:latin typeface="Arial"/>
                <a:cs typeface="Arial"/>
              </a:rPr>
              <a:t> staff to </a:t>
            </a:r>
            <a:r>
              <a:rPr lang="en-US" sz="2000" b="1" spc="-1" dirty="0">
                <a:latin typeface="Arial"/>
                <a:cs typeface="Arial"/>
              </a:rPr>
              <a:t>for </a:t>
            </a:r>
            <a:r>
              <a:rPr lang="en-US" sz="2000" b="1" strike="noStrike" spc="-1" dirty="0">
                <a:latin typeface="Arial"/>
                <a:cs typeface="Arial"/>
              </a:rPr>
              <a:t>the </a:t>
            </a:r>
            <a:r>
              <a:rPr lang="en-US" sz="2000" b="1" spc="-1" dirty="0">
                <a:latin typeface="Arial"/>
                <a:cs typeface="Arial"/>
              </a:rPr>
              <a:t>entirety of your race. Build relationship and connection so they are there to assist you when you need them the most. </a:t>
            </a:r>
            <a:endParaRPr lang="en-US" sz="2000" b="1" strike="noStrike" spc="-1" dirty="0">
              <a:latin typeface="Arial"/>
              <a:cs typeface="Arial"/>
            </a:endParaRPr>
          </a:p>
          <a:p>
            <a:pPr marL="215900" indent="-215265">
              <a:tabLst>
                <a:tab pos="0" algn="l"/>
              </a:tabLst>
            </a:pPr>
            <a:endParaRPr lang="en-US" sz="2000" spc="-1" dirty="0">
              <a:latin typeface="Arial"/>
              <a:cs typeface="Arial"/>
            </a:endParaRPr>
          </a:p>
          <a:p>
            <a:pPr marL="215900" indent="-215265">
              <a:tabLst>
                <a:tab pos="0" algn="l"/>
              </a:tabLst>
            </a:pPr>
            <a:endParaRPr lang="en-US" sz="2000" spc="-1" dirty="0">
              <a:latin typeface="Arial"/>
              <a:cs typeface="Arial"/>
            </a:endParaRPr>
          </a:p>
        </p:txBody>
      </p:sp>
      <p:sp>
        <p:nvSpPr>
          <p:cNvPr id="410" name="CustomShape 3"/>
          <p:cNvSpPr/>
          <p:nvPr/>
        </p:nvSpPr>
        <p:spPr>
          <a:xfrm>
            <a:off x="4402080" y="9553680"/>
            <a:ext cx="3367440" cy="503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C892B045-C45A-44F2-A081-A1EADD70A3B8}" type="slidenum">
              <a:rPr lang="en-US" sz="1200" b="0" strike="noStrike" spc="-1">
                <a:solidFill>
                  <a:srgbClr val="000000"/>
                </a:solidFill>
                <a:latin typeface="Times New Roman"/>
              </a:rPr>
              <a:t>51</a:t>
            </a:fld>
            <a:endParaRPr lang="en-US" sz="1200" b="0" strike="noStrike" spc="-1">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pPr marL="215900" indent="-215265"/>
            <a:r>
              <a:rPr lang="en-US" dirty="0">
                <a:cs typeface="Arial"/>
              </a:rPr>
              <a:t>Lastly </a:t>
            </a:r>
            <a:r>
              <a:rPr lang="en-US" dirty="0" err="1">
                <a:cs typeface="Arial"/>
              </a:rPr>
              <a:t>exericse</a:t>
            </a:r>
            <a:r>
              <a:rPr lang="en-US" dirty="0">
                <a:cs typeface="Arial"/>
              </a:rPr>
              <a:t> has been shown to promote neuroplasticity!! </a:t>
            </a:r>
          </a:p>
          <a:p>
            <a:pPr marL="215900" indent="-215265"/>
            <a:endParaRPr lang="en-US" dirty="0">
              <a:cs typeface="Arial"/>
            </a:endParaRPr>
          </a:p>
          <a:p>
            <a:pPr marL="215900" indent="-215265"/>
            <a:r>
              <a:rPr lang="en-US" dirty="0">
                <a:cs typeface="Arial"/>
              </a:rPr>
              <a:t>It has been found that by the time you are experiencing motor symptoms, most people have lost 80% of the dopamine neurons in the basal ganglia. We can't afford to lose any more! And we would like to gain back as much lost ground as possible by promoting brain changes and improve neuro circuitry connections. </a:t>
            </a:r>
          </a:p>
          <a:p>
            <a:pPr marL="215900" indent="-215265"/>
            <a:endParaRPr lang="en-US" dirty="0">
              <a:cs typeface="Arial"/>
            </a:endParaRPr>
          </a:p>
          <a:p>
            <a:pPr marL="215900" indent="-215265"/>
            <a:endParaRPr lang="en-US" dirty="0">
              <a:cs typeface="Calibri"/>
            </a:endParaRPr>
          </a:p>
          <a:p>
            <a:pPr marL="215900" indent="-215265"/>
            <a:r>
              <a:rPr lang="en-US" u="sng" dirty="0">
                <a:cs typeface="Arial"/>
                <a:hlinkClick r:id="rId3"/>
              </a:rPr>
              <a:t>https://www.sciencedirect.com/science/article/abs/pii/S1474442213701236</a:t>
            </a:r>
            <a:r>
              <a:rPr lang="en-US" dirty="0">
                <a:cs typeface="Arial"/>
              </a:rPr>
              <a:t>: Neuroplastic synaptic and neuro circuity changes in response to exercise.</a:t>
            </a:r>
          </a:p>
          <a:p>
            <a:endParaRPr lang="en-US" dirty="0">
              <a:latin typeface="Calibri"/>
              <a:cs typeface="Calibri"/>
            </a:endParaRPr>
          </a:p>
        </p:txBody>
      </p:sp>
      <p:sp>
        <p:nvSpPr>
          <p:cNvPr id="4" name="Slide Number Placeholder 3"/>
          <p:cNvSpPr>
            <a:spLocks noGrp="1"/>
          </p:cNvSpPr>
          <p:nvPr>
            <p:ph type="sldNum"/>
          </p:nvPr>
        </p:nvSpPr>
        <p:spPr/>
        <p:txBody>
          <a:bodyPr/>
          <a:lstStyle/>
          <a:p>
            <a:pPr algn="r"/>
            <a:fld id="{D03D90AD-A65E-467D-88BD-91C792873D29}" type="slidenum">
              <a:rPr lang="en-US" sz="1400" b="0" strike="noStrike" spc="-1">
                <a:latin typeface="Times New Roman"/>
              </a:rPr>
              <a:t>7</a:t>
            </a:fld>
            <a:endParaRPr lang="en-US" sz="1400" b="0" strike="noStrike" spc="-1">
              <a:latin typeface="Times New Roman"/>
            </a:endParaRPr>
          </a:p>
        </p:txBody>
      </p:sp>
    </p:spTree>
    <p:extLst>
      <p:ext uri="{BB962C8B-B14F-4D97-AF65-F5344CB8AC3E}">
        <p14:creationId xmlns:p14="http://schemas.microsoft.com/office/powerpoint/2010/main" val="738284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PlaceHolder 1"/>
          <p:cNvSpPr>
            <a:spLocks noGrp="1" noRot="1" noChangeAspect="1"/>
          </p:cNvSpPr>
          <p:nvPr>
            <p:ph type="sldImg"/>
          </p:nvPr>
        </p:nvSpPr>
        <p:spPr>
          <a:xfrm>
            <a:off x="869950" y="1257300"/>
            <a:ext cx="6030913" cy="3392488"/>
          </a:xfrm>
          <a:prstGeom prst="rect">
            <a:avLst/>
          </a:prstGeom>
        </p:spPr>
      </p:sp>
      <p:sp>
        <p:nvSpPr>
          <p:cNvPr id="364" name="PlaceHolder 2"/>
          <p:cNvSpPr>
            <a:spLocks noGrp="1"/>
          </p:cNvSpPr>
          <p:nvPr>
            <p:ph type="body"/>
          </p:nvPr>
        </p:nvSpPr>
        <p:spPr>
          <a:xfrm>
            <a:off x="777960" y="4840200"/>
            <a:ext cx="6215400" cy="3959640"/>
          </a:xfrm>
          <a:prstGeom prst="rect">
            <a:avLst/>
          </a:prstGeom>
        </p:spPr>
        <p:txBody>
          <a:bodyPr lIns="0" tIns="0" rIns="0" bIns="0">
            <a:noAutofit/>
          </a:bodyPr>
          <a:lstStyle/>
          <a:p>
            <a:r>
              <a:rPr lang="en-US" sz="2000" spc="-1">
                <a:latin typeface="Arial"/>
                <a:cs typeface="Arial"/>
              </a:rPr>
              <a:t>So how do we exercise to promote these neuroplastic and neuroprotective changes??</a:t>
            </a:r>
          </a:p>
          <a:p>
            <a:endParaRPr lang="en-US" sz="2000" spc="-1" dirty="0">
              <a:latin typeface="Arial"/>
              <a:cs typeface="Arial"/>
            </a:endParaRPr>
          </a:p>
          <a:p>
            <a:r>
              <a:rPr lang="en-US" sz="2000" spc="-1">
                <a:latin typeface="Arial"/>
                <a:cs typeface="Arial"/>
              </a:rPr>
              <a:t>There are a number of parameters that have been identified. </a:t>
            </a:r>
            <a:endParaRPr lang="en-US" sz="2000" spc="-1" dirty="0">
              <a:latin typeface="Arial"/>
              <a:cs typeface="Arial"/>
            </a:endParaRPr>
          </a:p>
        </p:txBody>
      </p:sp>
      <p:sp>
        <p:nvSpPr>
          <p:cNvPr id="365" name="CustomShape 3"/>
          <p:cNvSpPr/>
          <p:nvPr/>
        </p:nvSpPr>
        <p:spPr>
          <a:xfrm>
            <a:off x="4402080" y="9553680"/>
            <a:ext cx="3367440" cy="503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6FC14265-6876-41D7-B4EE-18D996D3AFEC}" type="slidenum">
              <a:rPr lang="en-US" sz="1200" b="0" strike="noStrike" spc="-1">
                <a:solidFill>
                  <a:srgbClr val="000000"/>
                </a:solidFill>
                <a:latin typeface="Times New Roman"/>
              </a:rPr>
              <a:t>8</a:t>
            </a:fld>
            <a:endParaRPr lang="en-US" sz="1200" b="0" strike="noStrike" spc="-1">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PlaceHolder 1"/>
          <p:cNvSpPr>
            <a:spLocks noGrp="1" noRot="1" noChangeAspect="1"/>
          </p:cNvSpPr>
          <p:nvPr>
            <p:ph type="sldImg"/>
          </p:nvPr>
        </p:nvSpPr>
        <p:spPr>
          <a:xfrm>
            <a:off x="869950" y="1257300"/>
            <a:ext cx="6030913" cy="3392488"/>
          </a:xfrm>
          <a:prstGeom prst="rect">
            <a:avLst/>
          </a:prstGeom>
        </p:spPr>
      </p:sp>
      <p:sp>
        <p:nvSpPr>
          <p:cNvPr id="367" name="PlaceHolder 2"/>
          <p:cNvSpPr>
            <a:spLocks noGrp="1"/>
          </p:cNvSpPr>
          <p:nvPr>
            <p:ph type="body"/>
          </p:nvPr>
        </p:nvSpPr>
        <p:spPr>
          <a:xfrm>
            <a:off x="777960" y="4840200"/>
            <a:ext cx="6215400" cy="3959640"/>
          </a:xfrm>
          <a:prstGeom prst="rect">
            <a:avLst/>
          </a:prstGeom>
        </p:spPr>
        <p:txBody>
          <a:bodyPr lIns="0" tIns="0" rIns="0" bIns="0">
            <a:noAutofit/>
          </a:bodyPr>
          <a:lstStyle/>
          <a:p>
            <a:pPr marL="215900" indent="-215265">
              <a:tabLst>
                <a:tab pos="0" algn="l"/>
              </a:tabLst>
            </a:pPr>
            <a:endParaRPr lang="en-US" sz="2000" spc="-1" dirty="0">
              <a:latin typeface="Arial"/>
              <a:cs typeface="Arial"/>
            </a:endParaRPr>
          </a:p>
          <a:p>
            <a:pPr marL="215900" indent="-215265">
              <a:tabLst>
                <a:tab pos="0" algn="l"/>
              </a:tabLst>
            </a:pPr>
            <a:r>
              <a:rPr lang="en-US" spc="-1" dirty="0">
                <a:cs typeface="Arial"/>
              </a:rPr>
              <a:t>HIGH INTENSITY: We know that moderate intensity exercise maintains mobility, but HIGH INTENSITY (RPE 6-7) is needed to improve function, slow neuron degeneration, and improve efficiency of dopamine use. This could be achieved by</a:t>
            </a:r>
            <a:r>
              <a:rPr lang="en-US" spc="-1">
                <a:cs typeface="Arial"/>
              </a:rPr>
              <a:t> frequency, effort level, force/resistance, or accuracy of task performance demanded. We will discuss this in future slides.</a:t>
            </a:r>
            <a:endParaRPr lang="en-US">
              <a:cs typeface="Arial"/>
            </a:endParaRPr>
          </a:p>
          <a:p>
            <a:pPr marL="215900" indent="-215265">
              <a:tabLst>
                <a:tab pos="0" algn="l"/>
              </a:tabLst>
            </a:pPr>
            <a:endParaRPr lang="en-US" spc="-1" dirty="0">
              <a:cs typeface="Arial"/>
            </a:endParaRPr>
          </a:p>
          <a:p>
            <a:pPr marL="215900" indent="-215265">
              <a:tabLst>
                <a:tab pos="0" algn="l"/>
              </a:tabLst>
            </a:pPr>
            <a:r>
              <a:rPr lang="en-US" spc="-1">
                <a:latin typeface="Arial"/>
                <a:cs typeface="Arial"/>
              </a:rPr>
              <a:t>CHALLENGING &amp; COGNITIVELY ENGAGING: We want the tasks you engage in to require your attention to perform them well.</a:t>
            </a:r>
            <a:endParaRPr lang="en-US" spc="-1" dirty="0">
              <a:latin typeface="Arial"/>
              <a:cs typeface="Arial"/>
            </a:endParaRPr>
          </a:p>
          <a:p>
            <a:pPr marL="215900" indent="-215265">
              <a:tabLst>
                <a:tab pos="0" algn="l"/>
              </a:tabLst>
            </a:pPr>
            <a:endParaRPr lang="en-US" spc="-1" dirty="0">
              <a:latin typeface="Arial"/>
              <a:cs typeface="Arial"/>
            </a:endParaRPr>
          </a:p>
          <a:p>
            <a:pPr marL="215900" indent="-215265">
              <a:tabLst>
                <a:tab pos="0" algn="l"/>
              </a:tabLst>
            </a:pPr>
            <a:r>
              <a:rPr lang="en-US" sz="2000" spc="-1">
                <a:latin typeface="Arial"/>
                <a:cs typeface="Arial"/>
              </a:rPr>
              <a:t>REPETITIOUS: We need volume of exercise to see change. </a:t>
            </a:r>
            <a:endParaRPr lang="en-US" sz="2000" spc="-1" dirty="0">
              <a:latin typeface="Arial"/>
              <a:cs typeface="Arial"/>
            </a:endParaRPr>
          </a:p>
          <a:p>
            <a:pPr marL="215900" indent="-215265">
              <a:tabLst>
                <a:tab pos="0" algn="l"/>
              </a:tabLst>
            </a:pPr>
            <a:endParaRPr lang="en-US" sz="2000" spc="-1" dirty="0">
              <a:latin typeface="Arial"/>
              <a:cs typeface="Arial"/>
            </a:endParaRPr>
          </a:p>
          <a:p>
            <a:pPr marL="215900" indent="-215265">
              <a:tabLst>
                <a:tab pos="0" algn="l"/>
              </a:tabLst>
            </a:pPr>
            <a:r>
              <a:rPr lang="en-US" sz="2000" spc="-1">
                <a:latin typeface="Arial"/>
                <a:cs typeface="Arial"/>
              </a:rPr>
              <a:t>PROGRESSIVE: We want the task to remain engaging of high enough intensity, so this means we need to progressive increase the demands of the exercise as you improve! We could do this by increasing</a:t>
            </a:r>
            <a:r>
              <a:rPr lang="en-US" sz="2000" b="0" strike="noStrike" spc="-1">
                <a:latin typeface="Arial"/>
                <a:cs typeface="Arial"/>
              </a:rPr>
              <a:t> weights, repetitions,</a:t>
            </a:r>
            <a:r>
              <a:rPr lang="en-US" sz="2000" spc="-1">
                <a:latin typeface="Arial"/>
                <a:cs typeface="Arial"/>
              </a:rPr>
              <a:t> speed, or duration. Remember</a:t>
            </a:r>
            <a:r>
              <a:rPr lang="en-US" sz="2000" b="0" strike="noStrike" spc="-1">
                <a:latin typeface="Arial"/>
                <a:cs typeface="Arial"/>
              </a:rPr>
              <a:t>, you are fighting your disease not those around you. Progress as your body is able, this timeline will vary for everyone. </a:t>
            </a:r>
            <a:endParaRPr lang="en-US" sz="2000" b="0" strike="noStrike" spc="-1" dirty="0">
              <a:latin typeface="Arial"/>
              <a:cs typeface="Arial"/>
            </a:endParaRPr>
          </a:p>
          <a:p>
            <a:pPr marL="216000" indent="-215280">
              <a:lnSpc>
                <a:spcPct val="100000"/>
              </a:lnSpc>
              <a:tabLst>
                <a:tab pos="0" algn="l"/>
              </a:tabLst>
            </a:pPr>
            <a:endParaRPr lang="en-US" sz="2000" b="0" strike="noStrike" spc="-1">
              <a:latin typeface="Arial"/>
            </a:endParaRPr>
          </a:p>
          <a:p>
            <a:pPr marL="215900" indent="-215265">
              <a:tabLst>
                <a:tab pos="0" algn="l"/>
              </a:tabLst>
            </a:pPr>
            <a:r>
              <a:rPr lang="en-US" sz="2000" b="0" strike="noStrike" spc="-1">
                <a:latin typeface="Arial"/>
                <a:cs typeface="Arial"/>
              </a:rPr>
              <a:t>SPECIFIC/MEANINGFUL:</a:t>
            </a:r>
            <a:r>
              <a:rPr lang="en-US" sz="2000" spc="-1">
                <a:latin typeface="Arial"/>
                <a:cs typeface="Arial"/>
              </a:rPr>
              <a:t> We want to choose activities that are meaningful and specific to you! This means we want it to matter and/or consist of </a:t>
            </a:r>
            <a:r>
              <a:rPr lang="en-US" sz="2000" b="0" strike="noStrike" spc="-1">
                <a:latin typeface="Arial"/>
                <a:cs typeface="Arial"/>
              </a:rPr>
              <a:t>movements and realistic environmental settings </a:t>
            </a:r>
            <a:r>
              <a:rPr lang="en-US" sz="2000" spc="-1">
                <a:latin typeface="Arial"/>
                <a:cs typeface="Arial"/>
              </a:rPr>
              <a:t>you encounter. For some people they may find meaning in going out for a bike ride with their family while others may find meaning and need specific training to get out of bed on their own. All these things matter!</a:t>
            </a:r>
            <a:endParaRPr lang="en-US">
              <a:cs typeface="Arial"/>
            </a:endParaRPr>
          </a:p>
          <a:p>
            <a:pPr marL="215900" indent="-215265">
              <a:lnSpc>
                <a:spcPct val="100000"/>
              </a:lnSpc>
              <a:tabLst>
                <a:tab pos="0" algn="l"/>
              </a:tabLst>
            </a:pPr>
            <a:endParaRPr lang="en-US" sz="2000" b="0" strike="noStrike" spc="-1" dirty="0">
              <a:latin typeface="Arial"/>
              <a:cs typeface="Arial"/>
            </a:endParaRPr>
          </a:p>
          <a:p>
            <a:pPr marL="215900" indent="-215265">
              <a:tabLst>
                <a:tab pos="0" algn="l"/>
              </a:tabLst>
            </a:pPr>
            <a:r>
              <a:rPr lang="en-US" sz="2000" spc="-1">
                <a:latin typeface="Arial"/>
                <a:cs typeface="Arial"/>
              </a:rPr>
              <a:t>** Also</a:t>
            </a:r>
            <a:r>
              <a:rPr lang="en-US" sz="2000" spc="-1">
                <a:cs typeface="Arial"/>
              </a:rPr>
              <a:t>, I</a:t>
            </a:r>
            <a:r>
              <a:rPr lang="en-US" spc="-1" dirty="0">
                <a:cs typeface="Arial"/>
              </a:rPr>
              <a:t> want to encourage you to exercise during medication "ON" times when your body is moving optimally. This is a question I often receive. </a:t>
            </a:r>
            <a:endParaRPr lang="en-US" dirty="0">
              <a:cs typeface="Arial"/>
            </a:endParaRPr>
          </a:p>
          <a:p>
            <a:pPr marL="216000" indent="-215280">
              <a:tabLst>
                <a:tab pos="0" algn="l"/>
              </a:tabLst>
            </a:pPr>
            <a:endParaRPr lang="en-US" sz="2000" spc="-1">
              <a:latin typeface="Arial"/>
            </a:endParaRPr>
          </a:p>
          <a:p>
            <a:pPr marL="216000" indent="-215280">
              <a:tabLst>
                <a:tab pos="0" algn="l"/>
              </a:tabLst>
            </a:pPr>
            <a:endParaRPr lang="en-US" sz="2000" spc="-1">
              <a:latin typeface="Arial"/>
            </a:endParaRPr>
          </a:p>
        </p:txBody>
      </p:sp>
      <p:sp>
        <p:nvSpPr>
          <p:cNvPr id="368" name="CustomShape 3"/>
          <p:cNvSpPr/>
          <p:nvPr/>
        </p:nvSpPr>
        <p:spPr>
          <a:xfrm>
            <a:off x="4402080" y="9553680"/>
            <a:ext cx="3367440" cy="503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29B96D57-0BED-416F-9D06-BD0B65B298CF}" type="slidenum">
              <a:rPr lang="en-US" sz="1200" b="0" strike="noStrike" spc="-1">
                <a:solidFill>
                  <a:srgbClr val="000000"/>
                </a:solidFill>
                <a:latin typeface="Times New Roman"/>
              </a:rPr>
              <a:t>9</a:t>
            </a:fld>
            <a:endParaRPr lang="en-US" sz="1200" b="0" strike="noStrike" spc="-1">
              <a:latin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PlaceHolder 1"/>
          <p:cNvSpPr>
            <a:spLocks noGrp="1" noRot="1" noChangeAspect="1"/>
          </p:cNvSpPr>
          <p:nvPr>
            <p:ph type="sldImg"/>
          </p:nvPr>
        </p:nvSpPr>
        <p:spPr>
          <a:xfrm>
            <a:off x="869950" y="1257300"/>
            <a:ext cx="6030913" cy="3392488"/>
          </a:xfrm>
          <a:prstGeom prst="rect">
            <a:avLst/>
          </a:prstGeom>
        </p:spPr>
      </p:sp>
      <p:sp>
        <p:nvSpPr>
          <p:cNvPr id="370" name="PlaceHolder 2"/>
          <p:cNvSpPr>
            <a:spLocks noGrp="1"/>
          </p:cNvSpPr>
          <p:nvPr>
            <p:ph type="body"/>
          </p:nvPr>
        </p:nvSpPr>
        <p:spPr>
          <a:xfrm>
            <a:off x="777960" y="4840200"/>
            <a:ext cx="6215400" cy="3959640"/>
          </a:xfrm>
          <a:prstGeom prst="rect">
            <a:avLst/>
          </a:prstGeom>
        </p:spPr>
        <p:txBody>
          <a:bodyPr lIns="0" tIns="0" rIns="0" bIns="0">
            <a:noAutofit/>
          </a:bodyPr>
          <a:lstStyle/>
          <a:p>
            <a:pPr marL="215900" indent="-215265">
              <a:tabLst>
                <a:tab pos="0" algn="l"/>
              </a:tabLst>
            </a:pPr>
            <a:r>
              <a:rPr lang="en-US" sz="2000" spc="-1">
                <a:latin typeface="Arial"/>
                <a:cs typeface="Arial"/>
              </a:rPr>
              <a:t>Lastly, choose what you enjoy!</a:t>
            </a:r>
          </a:p>
          <a:p>
            <a:pPr marL="215900" indent="-215265">
              <a:tabLst>
                <a:tab pos="0" algn="l"/>
              </a:tabLst>
            </a:pPr>
            <a:r>
              <a:rPr lang="en-US" sz="2000" spc="-1">
                <a:latin typeface="Arial"/>
                <a:cs typeface="Arial"/>
              </a:rPr>
              <a:t>You willl hear me say it several times throughout this talk but THIS IS A MARATHON, NOT A SPRINT. If you don't find a way to enjoy moving your body it will be much harder to stay with it.</a:t>
            </a:r>
            <a:endParaRPr lang="en-US" sz="2000" spc="-1" dirty="0">
              <a:latin typeface="Arial"/>
              <a:cs typeface="Arial"/>
            </a:endParaRPr>
          </a:p>
        </p:txBody>
      </p:sp>
      <p:sp>
        <p:nvSpPr>
          <p:cNvPr id="371" name="CustomShape 3"/>
          <p:cNvSpPr/>
          <p:nvPr/>
        </p:nvSpPr>
        <p:spPr>
          <a:xfrm>
            <a:off x="4402080" y="9553680"/>
            <a:ext cx="3367440" cy="503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576D0A8C-660C-4C22-AD0F-68C20112B6E1}" type="slidenum">
              <a:rPr lang="en-US" sz="1200" b="0" strike="noStrike" spc="-1">
                <a:solidFill>
                  <a:srgbClr val="000000"/>
                </a:solidFill>
                <a:latin typeface="Times New Roman"/>
              </a:rPr>
              <a:t>10</a:t>
            </a:fld>
            <a:endParaRPr lang="en-US" sz="1200" b="0" strike="noStrike" spc="-1">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838080" y="1220040"/>
            <a:ext cx="10514160" cy="1046520"/>
          </a:xfrm>
          <a:prstGeom prst="rect">
            <a:avLst/>
          </a:prstGeom>
        </p:spPr>
        <p:txBody>
          <a:bodyPr lIns="0" tIns="0" rIns="0" bIns="0" anchor="ctr">
            <a:noAutofit/>
          </a:bodyPr>
          <a:lstStyle/>
          <a:p>
            <a:pPr algn="ctr"/>
            <a:endParaRPr lang="en-US" sz="4400" b="0" strike="noStrike" spc="-1">
              <a:latin typeface="Arial"/>
            </a:endParaRPr>
          </a:p>
        </p:txBody>
      </p:sp>
      <p:sp>
        <p:nvSpPr>
          <p:cNvPr id="24" name="PlaceHolder 2"/>
          <p:cNvSpPr>
            <a:spLocks noGrp="1"/>
          </p:cNvSpPr>
          <p:nvPr>
            <p:ph type="body"/>
          </p:nvPr>
        </p:nvSpPr>
        <p:spPr>
          <a:xfrm>
            <a:off x="838080" y="2422440"/>
            <a:ext cx="1221120" cy="1789920"/>
          </a:xfrm>
          <a:prstGeom prst="rect">
            <a:avLst/>
          </a:prstGeom>
        </p:spPr>
        <p:txBody>
          <a:bodyPr lIns="0" tIns="0" rIns="0" bIns="0">
            <a:normAutofit fontScale="97000"/>
          </a:bodyPr>
          <a:lstStyle/>
          <a:p>
            <a:endParaRPr lang="en-US" sz="3200" b="0" strike="noStrike" spc="-1">
              <a:latin typeface="Arial"/>
            </a:endParaRPr>
          </a:p>
        </p:txBody>
      </p:sp>
      <p:sp>
        <p:nvSpPr>
          <p:cNvPr id="25" name="PlaceHolder 3"/>
          <p:cNvSpPr>
            <a:spLocks noGrp="1"/>
          </p:cNvSpPr>
          <p:nvPr>
            <p:ph type="body"/>
          </p:nvPr>
        </p:nvSpPr>
        <p:spPr>
          <a:xfrm>
            <a:off x="838080" y="4382640"/>
            <a:ext cx="1221120" cy="1789920"/>
          </a:xfrm>
          <a:prstGeom prst="rect">
            <a:avLst/>
          </a:prstGeom>
        </p:spPr>
        <p:txBody>
          <a:bodyPr lIns="0" tIns="0" rIns="0" bIns="0">
            <a:normAutofit fontScale="97000"/>
          </a:bodyPr>
          <a:lstStyle/>
          <a:p>
            <a:endParaRPr lang="en-US"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838080" y="1220040"/>
            <a:ext cx="10514160" cy="1046520"/>
          </a:xfrm>
          <a:prstGeom prst="rect">
            <a:avLst/>
          </a:prstGeom>
        </p:spPr>
        <p:txBody>
          <a:bodyPr lIns="0" tIns="0" rIns="0" bIns="0" anchor="ctr">
            <a:noAutofit/>
          </a:bodyPr>
          <a:lstStyle/>
          <a:p>
            <a:pPr algn="ctr"/>
            <a:endParaRPr lang="en-US" sz="4400" b="0" strike="noStrike" spc="-1">
              <a:latin typeface="Arial"/>
            </a:endParaRPr>
          </a:p>
        </p:txBody>
      </p:sp>
      <p:sp>
        <p:nvSpPr>
          <p:cNvPr id="27" name="PlaceHolder 2"/>
          <p:cNvSpPr>
            <a:spLocks noGrp="1"/>
          </p:cNvSpPr>
          <p:nvPr>
            <p:ph type="body"/>
          </p:nvPr>
        </p:nvSpPr>
        <p:spPr>
          <a:xfrm>
            <a:off x="838080" y="2422440"/>
            <a:ext cx="595800" cy="1789920"/>
          </a:xfrm>
          <a:prstGeom prst="rect">
            <a:avLst/>
          </a:prstGeom>
        </p:spPr>
        <p:txBody>
          <a:bodyPr lIns="0" tIns="0" rIns="0" bIns="0">
            <a:normAutofit fontScale="11000"/>
          </a:bodyPr>
          <a:lstStyle/>
          <a:p>
            <a:endParaRPr lang="en-US" sz="3200" b="0" strike="noStrike" spc="-1">
              <a:latin typeface="Arial"/>
            </a:endParaRPr>
          </a:p>
        </p:txBody>
      </p:sp>
      <p:sp>
        <p:nvSpPr>
          <p:cNvPr id="28" name="PlaceHolder 3"/>
          <p:cNvSpPr>
            <a:spLocks noGrp="1"/>
          </p:cNvSpPr>
          <p:nvPr>
            <p:ph type="body"/>
          </p:nvPr>
        </p:nvSpPr>
        <p:spPr>
          <a:xfrm>
            <a:off x="1464120" y="2422440"/>
            <a:ext cx="595800" cy="1789920"/>
          </a:xfrm>
          <a:prstGeom prst="rect">
            <a:avLst/>
          </a:prstGeom>
        </p:spPr>
        <p:txBody>
          <a:bodyPr lIns="0" tIns="0" rIns="0" bIns="0">
            <a:normAutofit fontScale="11000"/>
          </a:bodyPr>
          <a:lstStyle/>
          <a:p>
            <a:endParaRPr lang="en-US" sz="3200" b="0" strike="noStrike" spc="-1">
              <a:latin typeface="Arial"/>
            </a:endParaRPr>
          </a:p>
        </p:txBody>
      </p:sp>
      <p:sp>
        <p:nvSpPr>
          <p:cNvPr id="29" name="PlaceHolder 4"/>
          <p:cNvSpPr>
            <a:spLocks noGrp="1"/>
          </p:cNvSpPr>
          <p:nvPr>
            <p:ph type="body"/>
          </p:nvPr>
        </p:nvSpPr>
        <p:spPr>
          <a:xfrm>
            <a:off x="838080" y="4382640"/>
            <a:ext cx="595800" cy="1789920"/>
          </a:xfrm>
          <a:prstGeom prst="rect">
            <a:avLst/>
          </a:prstGeom>
        </p:spPr>
        <p:txBody>
          <a:bodyPr lIns="0" tIns="0" rIns="0" bIns="0">
            <a:normAutofit fontScale="11000"/>
          </a:bodyPr>
          <a:lstStyle/>
          <a:p>
            <a:endParaRPr lang="en-US" sz="3200" b="0" strike="noStrike" spc="-1">
              <a:latin typeface="Arial"/>
            </a:endParaRPr>
          </a:p>
        </p:txBody>
      </p:sp>
      <p:sp>
        <p:nvSpPr>
          <p:cNvPr id="30" name="PlaceHolder 5"/>
          <p:cNvSpPr>
            <a:spLocks noGrp="1"/>
          </p:cNvSpPr>
          <p:nvPr>
            <p:ph type="body"/>
          </p:nvPr>
        </p:nvSpPr>
        <p:spPr>
          <a:xfrm>
            <a:off x="1464120" y="4382640"/>
            <a:ext cx="595800" cy="1789920"/>
          </a:xfrm>
          <a:prstGeom prst="rect">
            <a:avLst/>
          </a:prstGeom>
        </p:spPr>
        <p:txBody>
          <a:bodyPr lIns="0" tIns="0" rIns="0" bIns="0">
            <a:normAutofit fontScale="11000"/>
          </a:bodyPr>
          <a:lstStyle/>
          <a:p>
            <a:endParaRPr lang="en-US"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838080" y="1220040"/>
            <a:ext cx="10514160" cy="1046520"/>
          </a:xfrm>
          <a:prstGeom prst="rect">
            <a:avLst/>
          </a:prstGeom>
        </p:spPr>
        <p:txBody>
          <a:bodyPr lIns="0" tIns="0" rIns="0" bIns="0" anchor="ctr">
            <a:noAutofit/>
          </a:bodyPr>
          <a:lstStyle/>
          <a:p>
            <a:pPr algn="ctr"/>
            <a:endParaRPr lang="en-US" sz="4400" b="0" strike="noStrike" spc="-1">
              <a:latin typeface="Arial"/>
            </a:endParaRPr>
          </a:p>
        </p:txBody>
      </p:sp>
      <p:sp>
        <p:nvSpPr>
          <p:cNvPr id="32" name="PlaceHolder 2"/>
          <p:cNvSpPr>
            <a:spLocks noGrp="1"/>
          </p:cNvSpPr>
          <p:nvPr>
            <p:ph type="body"/>
          </p:nvPr>
        </p:nvSpPr>
        <p:spPr>
          <a:xfrm>
            <a:off x="838080" y="2422440"/>
            <a:ext cx="393120" cy="1789920"/>
          </a:xfrm>
          <a:prstGeom prst="rect">
            <a:avLst/>
          </a:prstGeom>
        </p:spPr>
        <p:txBody>
          <a:bodyPr lIns="0" tIns="0" rIns="0" bIns="0">
            <a:normAutofit fontScale="11000"/>
          </a:bodyPr>
          <a:lstStyle/>
          <a:p>
            <a:endParaRPr lang="en-US" sz="3200" b="0" strike="noStrike" spc="-1">
              <a:latin typeface="Arial"/>
            </a:endParaRPr>
          </a:p>
        </p:txBody>
      </p:sp>
      <p:sp>
        <p:nvSpPr>
          <p:cNvPr id="33" name="PlaceHolder 3"/>
          <p:cNvSpPr>
            <a:spLocks noGrp="1"/>
          </p:cNvSpPr>
          <p:nvPr>
            <p:ph type="body"/>
          </p:nvPr>
        </p:nvSpPr>
        <p:spPr>
          <a:xfrm>
            <a:off x="1251360" y="2422440"/>
            <a:ext cx="393120" cy="1789920"/>
          </a:xfrm>
          <a:prstGeom prst="rect">
            <a:avLst/>
          </a:prstGeom>
        </p:spPr>
        <p:txBody>
          <a:bodyPr lIns="0" tIns="0" rIns="0" bIns="0">
            <a:normAutofit fontScale="11000"/>
          </a:bodyPr>
          <a:lstStyle/>
          <a:p>
            <a:endParaRPr lang="en-US" sz="3200" b="0" strike="noStrike" spc="-1">
              <a:latin typeface="Arial"/>
            </a:endParaRPr>
          </a:p>
        </p:txBody>
      </p:sp>
      <p:sp>
        <p:nvSpPr>
          <p:cNvPr id="34" name="PlaceHolder 4"/>
          <p:cNvSpPr>
            <a:spLocks noGrp="1"/>
          </p:cNvSpPr>
          <p:nvPr>
            <p:ph type="body"/>
          </p:nvPr>
        </p:nvSpPr>
        <p:spPr>
          <a:xfrm>
            <a:off x="1664280" y="2422440"/>
            <a:ext cx="393120" cy="1789920"/>
          </a:xfrm>
          <a:prstGeom prst="rect">
            <a:avLst/>
          </a:prstGeom>
        </p:spPr>
        <p:txBody>
          <a:bodyPr lIns="0" tIns="0" rIns="0" bIns="0">
            <a:normAutofit fontScale="11000"/>
          </a:bodyPr>
          <a:lstStyle/>
          <a:p>
            <a:endParaRPr lang="en-US" sz="3200" b="0" strike="noStrike" spc="-1">
              <a:latin typeface="Arial"/>
            </a:endParaRPr>
          </a:p>
        </p:txBody>
      </p:sp>
      <p:sp>
        <p:nvSpPr>
          <p:cNvPr id="35" name="PlaceHolder 5"/>
          <p:cNvSpPr>
            <a:spLocks noGrp="1"/>
          </p:cNvSpPr>
          <p:nvPr>
            <p:ph type="body"/>
          </p:nvPr>
        </p:nvSpPr>
        <p:spPr>
          <a:xfrm>
            <a:off x="838080" y="4382640"/>
            <a:ext cx="393120" cy="1789920"/>
          </a:xfrm>
          <a:prstGeom prst="rect">
            <a:avLst/>
          </a:prstGeom>
        </p:spPr>
        <p:txBody>
          <a:bodyPr lIns="0" tIns="0" rIns="0" bIns="0">
            <a:normAutofit fontScale="11000"/>
          </a:bodyPr>
          <a:lstStyle/>
          <a:p>
            <a:endParaRPr lang="en-US" sz="3200" b="0" strike="noStrike" spc="-1">
              <a:latin typeface="Arial"/>
            </a:endParaRPr>
          </a:p>
        </p:txBody>
      </p:sp>
      <p:sp>
        <p:nvSpPr>
          <p:cNvPr id="36" name="PlaceHolder 6"/>
          <p:cNvSpPr>
            <a:spLocks noGrp="1"/>
          </p:cNvSpPr>
          <p:nvPr>
            <p:ph type="body"/>
          </p:nvPr>
        </p:nvSpPr>
        <p:spPr>
          <a:xfrm>
            <a:off x="1251360" y="4382640"/>
            <a:ext cx="393120" cy="1789920"/>
          </a:xfrm>
          <a:prstGeom prst="rect">
            <a:avLst/>
          </a:prstGeom>
        </p:spPr>
        <p:txBody>
          <a:bodyPr lIns="0" tIns="0" rIns="0" bIns="0">
            <a:normAutofit fontScale="11000"/>
          </a:bodyPr>
          <a:lstStyle/>
          <a:p>
            <a:endParaRPr lang="en-US" sz="3200" b="0" strike="noStrike" spc="-1">
              <a:latin typeface="Arial"/>
            </a:endParaRPr>
          </a:p>
        </p:txBody>
      </p:sp>
      <p:sp>
        <p:nvSpPr>
          <p:cNvPr id="37" name="PlaceHolder 7"/>
          <p:cNvSpPr>
            <a:spLocks noGrp="1"/>
          </p:cNvSpPr>
          <p:nvPr>
            <p:ph type="body"/>
          </p:nvPr>
        </p:nvSpPr>
        <p:spPr>
          <a:xfrm>
            <a:off x="1664280" y="4382640"/>
            <a:ext cx="393120" cy="1789920"/>
          </a:xfrm>
          <a:prstGeom prst="rect">
            <a:avLst/>
          </a:prstGeom>
        </p:spPr>
        <p:txBody>
          <a:bodyPr lIns="0" tIns="0" rIns="0" bIns="0">
            <a:normAutofit fontScale="11000"/>
          </a:bodyPr>
          <a:lstStyle/>
          <a:p>
            <a:endParaRPr lang="en-US"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1" name="PlaceHolder 1"/>
          <p:cNvSpPr>
            <a:spLocks noGrp="1"/>
          </p:cNvSpPr>
          <p:nvPr>
            <p:ph type="title"/>
          </p:nvPr>
        </p:nvSpPr>
        <p:spPr>
          <a:xfrm>
            <a:off x="838080" y="1220040"/>
            <a:ext cx="10514160" cy="1046520"/>
          </a:xfrm>
          <a:prstGeom prst="rect">
            <a:avLst/>
          </a:prstGeom>
        </p:spPr>
        <p:txBody>
          <a:bodyPr lIns="0" tIns="0" rIns="0" bIns="0" anchor="ctr">
            <a:noAutofit/>
          </a:bodyPr>
          <a:lstStyle/>
          <a:p>
            <a:pPr algn="ctr"/>
            <a:endParaRPr lang="en-US" sz="4400" b="0" strike="noStrike" spc="-1">
              <a:latin typeface="Arial"/>
            </a:endParaRPr>
          </a:p>
        </p:txBody>
      </p:sp>
      <p:sp>
        <p:nvSpPr>
          <p:cNvPr id="42" name="PlaceHolder 2"/>
          <p:cNvSpPr>
            <a:spLocks noGrp="1"/>
          </p:cNvSpPr>
          <p:nvPr>
            <p:ph type="subTitle"/>
          </p:nvPr>
        </p:nvSpPr>
        <p:spPr>
          <a:xfrm>
            <a:off x="838080" y="2422440"/>
            <a:ext cx="1221120" cy="375300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3" name="PlaceHolder 1"/>
          <p:cNvSpPr>
            <a:spLocks noGrp="1"/>
          </p:cNvSpPr>
          <p:nvPr>
            <p:ph type="title"/>
          </p:nvPr>
        </p:nvSpPr>
        <p:spPr>
          <a:xfrm>
            <a:off x="838080" y="1220040"/>
            <a:ext cx="10514160" cy="1046520"/>
          </a:xfrm>
          <a:prstGeom prst="rect">
            <a:avLst/>
          </a:prstGeom>
        </p:spPr>
        <p:txBody>
          <a:bodyPr lIns="0" tIns="0" rIns="0" bIns="0" anchor="ctr">
            <a:noAutofit/>
          </a:bodyPr>
          <a:lstStyle/>
          <a:p>
            <a:pPr algn="ctr"/>
            <a:endParaRPr lang="en-US" sz="4400" b="0" strike="noStrike" spc="-1">
              <a:latin typeface="Arial"/>
            </a:endParaRPr>
          </a:p>
        </p:txBody>
      </p:sp>
      <p:sp>
        <p:nvSpPr>
          <p:cNvPr id="44" name="PlaceHolder 2"/>
          <p:cNvSpPr>
            <a:spLocks noGrp="1"/>
          </p:cNvSpPr>
          <p:nvPr>
            <p:ph type="body"/>
          </p:nvPr>
        </p:nvSpPr>
        <p:spPr>
          <a:xfrm>
            <a:off x="838080" y="2422440"/>
            <a:ext cx="1221120" cy="375300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5" name="PlaceHolder 1"/>
          <p:cNvSpPr>
            <a:spLocks noGrp="1"/>
          </p:cNvSpPr>
          <p:nvPr>
            <p:ph type="title"/>
          </p:nvPr>
        </p:nvSpPr>
        <p:spPr>
          <a:xfrm>
            <a:off x="838080" y="1220040"/>
            <a:ext cx="10514160" cy="1046520"/>
          </a:xfrm>
          <a:prstGeom prst="rect">
            <a:avLst/>
          </a:prstGeom>
        </p:spPr>
        <p:txBody>
          <a:bodyPr lIns="0" tIns="0" rIns="0" bIns="0" anchor="ctr">
            <a:noAutofit/>
          </a:bodyPr>
          <a:lstStyle/>
          <a:p>
            <a:pPr algn="ctr"/>
            <a:endParaRPr lang="en-US" sz="4400" b="0" strike="noStrike" spc="-1">
              <a:latin typeface="Arial"/>
            </a:endParaRPr>
          </a:p>
        </p:txBody>
      </p:sp>
      <p:sp>
        <p:nvSpPr>
          <p:cNvPr id="46" name="PlaceHolder 2"/>
          <p:cNvSpPr>
            <a:spLocks noGrp="1"/>
          </p:cNvSpPr>
          <p:nvPr>
            <p:ph type="body"/>
          </p:nvPr>
        </p:nvSpPr>
        <p:spPr>
          <a:xfrm>
            <a:off x="838080" y="2422440"/>
            <a:ext cx="595800" cy="3753000"/>
          </a:xfrm>
          <a:prstGeom prst="rect">
            <a:avLst/>
          </a:prstGeom>
        </p:spPr>
        <p:txBody>
          <a:bodyPr lIns="0" tIns="0" rIns="0" bIns="0">
            <a:normAutofit fontScale="33000"/>
          </a:bodyPr>
          <a:lstStyle/>
          <a:p>
            <a:endParaRPr lang="en-US" sz="3200" b="0" strike="noStrike" spc="-1">
              <a:latin typeface="Arial"/>
            </a:endParaRPr>
          </a:p>
        </p:txBody>
      </p:sp>
      <p:sp>
        <p:nvSpPr>
          <p:cNvPr id="47" name="PlaceHolder 3"/>
          <p:cNvSpPr>
            <a:spLocks noGrp="1"/>
          </p:cNvSpPr>
          <p:nvPr>
            <p:ph type="body"/>
          </p:nvPr>
        </p:nvSpPr>
        <p:spPr>
          <a:xfrm>
            <a:off x="1464120" y="2422440"/>
            <a:ext cx="595800" cy="3753000"/>
          </a:xfrm>
          <a:prstGeom prst="rect">
            <a:avLst/>
          </a:prstGeom>
        </p:spPr>
        <p:txBody>
          <a:bodyPr lIns="0" tIns="0" rIns="0" bIns="0">
            <a:normAutofit fontScale="33000"/>
          </a:bodyPr>
          <a:lstStyle/>
          <a:p>
            <a:endParaRPr lang="en-US"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8" name="PlaceHolder 1"/>
          <p:cNvSpPr>
            <a:spLocks noGrp="1"/>
          </p:cNvSpPr>
          <p:nvPr>
            <p:ph type="title"/>
          </p:nvPr>
        </p:nvSpPr>
        <p:spPr>
          <a:xfrm>
            <a:off x="838080" y="1220040"/>
            <a:ext cx="10514160" cy="104652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9" name="PlaceHolder 1"/>
          <p:cNvSpPr>
            <a:spLocks noGrp="1"/>
          </p:cNvSpPr>
          <p:nvPr>
            <p:ph type="subTitle"/>
          </p:nvPr>
        </p:nvSpPr>
        <p:spPr>
          <a:xfrm>
            <a:off x="838080" y="1220040"/>
            <a:ext cx="10514160" cy="48524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838080" y="1220040"/>
            <a:ext cx="10514160" cy="1046520"/>
          </a:xfrm>
          <a:prstGeom prst="rect">
            <a:avLst/>
          </a:prstGeom>
        </p:spPr>
        <p:txBody>
          <a:bodyPr lIns="0" tIns="0" rIns="0" bIns="0" anchor="ctr">
            <a:noAutofit/>
          </a:bodyPr>
          <a:lstStyle/>
          <a:p>
            <a:pPr algn="ctr"/>
            <a:endParaRPr lang="en-US" sz="4400" b="0" strike="noStrike" spc="-1">
              <a:latin typeface="Arial"/>
            </a:endParaRPr>
          </a:p>
        </p:txBody>
      </p:sp>
      <p:sp>
        <p:nvSpPr>
          <p:cNvPr id="51" name="PlaceHolder 2"/>
          <p:cNvSpPr>
            <a:spLocks noGrp="1"/>
          </p:cNvSpPr>
          <p:nvPr>
            <p:ph type="body"/>
          </p:nvPr>
        </p:nvSpPr>
        <p:spPr>
          <a:xfrm>
            <a:off x="838080" y="2422440"/>
            <a:ext cx="595800" cy="1789920"/>
          </a:xfrm>
          <a:prstGeom prst="rect">
            <a:avLst/>
          </a:prstGeom>
        </p:spPr>
        <p:txBody>
          <a:bodyPr lIns="0" tIns="0" rIns="0" bIns="0">
            <a:normAutofit fontScale="11000"/>
          </a:bodyPr>
          <a:lstStyle/>
          <a:p>
            <a:endParaRPr lang="en-US" sz="3200" b="0" strike="noStrike" spc="-1">
              <a:latin typeface="Arial"/>
            </a:endParaRPr>
          </a:p>
        </p:txBody>
      </p:sp>
      <p:sp>
        <p:nvSpPr>
          <p:cNvPr id="52" name="PlaceHolder 3"/>
          <p:cNvSpPr>
            <a:spLocks noGrp="1"/>
          </p:cNvSpPr>
          <p:nvPr>
            <p:ph type="body"/>
          </p:nvPr>
        </p:nvSpPr>
        <p:spPr>
          <a:xfrm>
            <a:off x="1464120" y="2422440"/>
            <a:ext cx="595800" cy="3753000"/>
          </a:xfrm>
          <a:prstGeom prst="rect">
            <a:avLst/>
          </a:prstGeom>
        </p:spPr>
        <p:txBody>
          <a:bodyPr lIns="0" tIns="0" rIns="0" bIns="0">
            <a:normAutofit fontScale="33000"/>
          </a:bodyPr>
          <a:lstStyle/>
          <a:p>
            <a:endParaRPr lang="en-US" sz="3200" b="0" strike="noStrike" spc="-1">
              <a:latin typeface="Arial"/>
            </a:endParaRPr>
          </a:p>
        </p:txBody>
      </p:sp>
      <p:sp>
        <p:nvSpPr>
          <p:cNvPr id="53" name="PlaceHolder 4"/>
          <p:cNvSpPr>
            <a:spLocks noGrp="1"/>
          </p:cNvSpPr>
          <p:nvPr>
            <p:ph type="body"/>
          </p:nvPr>
        </p:nvSpPr>
        <p:spPr>
          <a:xfrm>
            <a:off x="838080" y="4382640"/>
            <a:ext cx="595800" cy="1789920"/>
          </a:xfrm>
          <a:prstGeom prst="rect">
            <a:avLst/>
          </a:prstGeom>
        </p:spPr>
        <p:txBody>
          <a:bodyPr lIns="0" tIns="0" rIns="0" bIns="0">
            <a:normAutofit fontScale="11000"/>
          </a:bodyPr>
          <a:lstStyle/>
          <a:p>
            <a:endParaRPr lang="en-US"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838080" y="1220040"/>
            <a:ext cx="10514160" cy="1046520"/>
          </a:xfrm>
          <a:prstGeom prst="rect">
            <a:avLst/>
          </a:prstGeom>
        </p:spPr>
        <p:txBody>
          <a:bodyPr lIns="0" tIns="0" rIns="0" bIns="0" anchor="ctr">
            <a:noAutofit/>
          </a:bodyPr>
          <a:lstStyle/>
          <a:p>
            <a:pPr algn="ctr"/>
            <a:endParaRPr lang="en-US" sz="4400" b="0" strike="noStrike" spc="-1">
              <a:latin typeface="Arial"/>
            </a:endParaRPr>
          </a:p>
        </p:txBody>
      </p:sp>
      <p:sp>
        <p:nvSpPr>
          <p:cNvPr id="3" name="PlaceHolder 2"/>
          <p:cNvSpPr>
            <a:spLocks noGrp="1"/>
          </p:cNvSpPr>
          <p:nvPr>
            <p:ph type="subTitle"/>
          </p:nvPr>
        </p:nvSpPr>
        <p:spPr>
          <a:xfrm>
            <a:off x="838080" y="2422440"/>
            <a:ext cx="1221120" cy="375300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838080" y="1220040"/>
            <a:ext cx="10514160" cy="1046520"/>
          </a:xfrm>
          <a:prstGeom prst="rect">
            <a:avLst/>
          </a:prstGeom>
        </p:spPr>
        <p:txBody>
          <a:bodyPr lIns="0" tIns="0" rIns="0" bIns="0" anchor="ctr">
            <a:noAutofit/>
          </a:bodyPr>
          <a:lstStyle/>
          <a:p>
            <a:pPr algn="ctr"/>
            <a:endParaRPr lang="en-US" sz="4400" b="0" strike="noStrike" spc="-1">
              <a:latin typeface="Arial"/>
            </a:endParaRPr>
          </a:p>
        </p:txBody>
      </p:sp>
      <p:sp>
        <p:nvSpPr>
          <p:cNvPr id="55" name="PlaceHolder 2"/>
          <p:cNvSpPr>
            <a:spLocks noGrp="1"/>
          </p:cNvSpPr>
          <p:nvPr>
            <p:ph type="body"/>
          </p:nvPr>
        </p:nvSpPr>
        <p:spPr>
          <a:xfrm>
            <a:off x="838080" y="2422440"/>
            <a:ext cx="595800" cy="3753000"/>
          </a:xfrm>
          <a:prstGeom prst="rect">
            <a:avLst/>
          </a:prstGeom>
        </p:spPr>
        <p:txBody>
          <a:bodyPr lIns="0" tIns="0" rIns="0" bIns="0">
            <a:normAutofit fontScale="33000"/>
          </a:bodyPr>
          <a:lstStyle/>
          <a:p>
            <a:endParaRPr lang="en-US" sz="3200" b="0" strike="noStrike" spc="-1">
              <a:latin typeface="Arial"/>
            </a:endParaRPr>
          </a:p>
        </p:txBody>
      </p:sp>
      <p:sp>
        <p:nvSpPr>
          <p:cNvPr id="56" name="PlaceHolder 3"/>
          <p:cNvSpPr>
            <a:spLocks noGrp="1"/>
          </p:cNvSpPr>
          <p:nvPr>
            <p:ph type="body"/>
          </p:nvPr>
        </p:nvSpPr>
        <p:spPr>
          <a:xfrm>
            <a:off x="1464120" y="2422440"/>
            <a:ext cx="595800" cy="1789920"/>
          </a:xfrm>
          <a:prstGeom prst="rect">
            <a:avLst/>
          </a:prstGeom>
        </p:spPr>
        <p:txBody>
          <a:bodyPr lIns="0" tIns="0" rIns="0" bIns="0">
            <a:normAutofit fontScale="11000"/>
          </a:bodyPr>
          <a:lstStyle/>
          <a:p>
            <a:endParaRPr lang="en-US" sz="3200" b="0" strike="noStrike" spc="-1">
              <a:latin typeface="Arial"/>
            </a:endParaRPr>
          </a:p>
        </p:txBody>
      </p:sp>
      <p:sp>
        <p:nvSpPr>
          <p:cNvPr id="57" name="PlaceHolder 4"/>
          <p:cNvSpPr>
            <a:spLocks noGrp="1"/>
          </p:cNvSpPr>
          <p:nvPr>
            <p:ph type="body"/>
          </p:nvPr>
        </p:nvSpPr>
        <p:spPr>
          <a:xfrm>
            <a:off x="1464120" y="4382640"/>
            <a:ext cx="595800" cy="1789920"/>
          </a:xfrm>
          <a:prstGeom prst="rect">
            <a:avLst/>
          </a:prstGeom>
        </p:spPr>
        <p:txBody>
          <a:bodyPr lIns="0" tIns="0" rIns="0" bIns="0">
            <a:normAutofit fontScale="11000"/>
          </a:bodyPr>
          <a:lstStyle/>
          <a:p>
            <a:endParaRPr lang="en-US"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838080" y="1220040"/>
            <a:ext cx="10514160" cy="1046520"/>
          </a:xfrm>
          <a:prstGeom prst="rect">
            <a:avLst/>
          </a:prstGeom>
        </p:spPr>
        <p:txBody>
          <a:bodyPr lIns="0" tIns="0" rIns="0" bIns="0" anchor="ctr">
            <a:noAutofit/>
          </a:bodyPr>
          <a:lstStyle/>
          <a:p>
            <a:pPr algn="ctr"/>
            <a:endParaRPr lang="en-US" sz="4400" b="0" strike="noStrike" spc="-1">
              <a:latin typeface="Arial"/>
            </a:endParaRPr>
          </a:p>
        </p:txBody>
      </p:sp>
      <p:sp>
        <p:nvSpPr>
          <p:cNvPr id="59" name="PlaceHolder 2"/>
          <p:cNvSpPr>
            <a:spLocks noGrp="1"/>
          </p:cNvSpPr>
          <p:nvPr>
            <p:ph type="body"/>
          </p:nvPr>
        </p:nvSpPr>
        <p:spPr>
          <a:xfrm>
            <a:off x="838080" y="2422440"/>
            <a:ext cx="595800" cy="1789920"/>
          </a:xfrm>
          <a:prstGeom prst="rect">
            <a:avLst/>
          </a:prstGeom>
        </p:spPr>
        <p:txBody>
          <a:bodyPr lIns="0" tIns="0" rIns="0" bIns="0">
            <a:normAutofit fontScale="11000"/>
          </a:bodyPr>
          <a:lstStyle/>
          <a:p>
            <a:endParaRPr lang="en-US" sz="3200" b="0" strike="noStrike" spc="-1">
              <a:latin typeface="Arial"/>
            </a:endParaRPr>
          </a:p>
        </p:txBody>
      </p:sp>
      <p:sp>
        <p:nvSpPr>
          <p:cNvPr id="60" name="PlaceHolder 3"/>
          <p:cNvSpPr>
            <a:spLocks noGrp="1"/>
          </p:cNvSpPr>
          <p:nvPr>
            <p:ph type="body"/>
          </p:nvPr>
        </p:nvSpPr>
        <p:spPr>
          <a:xfrm>
            <a:off x="1464120" y="2422440"/>
            <a:ext cx="595800" cy="1789920"/>
          </a:xfrm>
          <a:prstGeom prst="rect">
            <a:avLst/>
          </a:prstGeom>
        </p:spPr>
        <p:txBody>
          <a:bodyPr lIns="0" tIns="0" rIns="0" bIns="0">
            <a:normAutofit fontScale="11000"/>
          </a:bodyPr>
          <a:lstStyle/>
          <a:p>
            <a:endParaRPr lang="en-US" sz="3200" b="0" strike="noStrike" spc="-1">
              <a:latin typeface="Arial"/>
            </a:endParaRPr>
          </a:p>
        </p:txBody>
      </p:sp>
      <p:sp>
        <p:nvSpPr>
          <p:cNvPr id="61" name="PlaceHolder 4"/>
          <p:cNvSpPr>
            <a:spLocks noGrp="1"/>
          </p:cNvSpPr>
          <p:nvPr>
            <p:ph type="body"/>
          </p:nvPr>
        </p:nvSpPr>
        <p:spPr>
          <a:xfrm>
            <a:off x="838080" y="4382640"/>
            <a:ext cx="1221120" cy="1789920"/>
          </a:xfrm>
          <a:prstGeom prst="rect">
            <a:avLst/>
          </a:prstGeom>
        </p:spPr>
        <p:txBody>
          <a:bodyPr lIns="0" tIns="0" rIns="0" bIns="0">
            <a:normAutofit fontScale="97000"/>
          </a:bodyPr>
          <a:lstStyle/>
          <a:p>
            <a:endParaRPr lang="en-US"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838080" y="1220040"/>
            <a:ext cx="10514160" cy="1046520"/>
          </a:xfrm>
          <a:prstGeom prst="rect">
            <a:avLst/>
          </a:prstGeom>
        </p:spPr>
        <p:txBody>
          <a:bodyPr lIns="0" tIns="0" rIns="0" bIns="0" anchor="ctr">
            <a:noAutofit/>
          </a:bodyPr>
          <a:lstStyle/>
          <a:p>
            <a:pPr algn="ctr"/>
            <a:endParaRPr lang="en-US" sz="4400" b="0" strike="noStrike" spc="-1">
              <a:latin typeface="Arial"/>
            </a:endParaRPr>
          </a:p>
        </p:txBody>
      </p:sp>
      <p:sp>
        <p:nvSpPr>
          <p:cNvPr id="63" name="PlaceHolder 2"/>
          <p:cNvSpPr>
            <a:spLocks noGrp="1"/>
          </p:cNvSpPr>
          <p:nvPr>
            <p:ph type="body"/>
          </p:nvPr>
        </p:nvSpPr>
        <p:spPr>
          <a:xfrm>
            <a:off x="838080" y="2422440"/>
            <a:ext cx="1221120" cy="1789920"/>
          </a:xfrm>
          <a:prstGeom prst="rect">
            <a:avLst/>
          </a:prstGeom>
        </p:spPr>
        <p:txBody>
          <a:bodyPr lIns="0" tIns="0" rIns="0" bIns="0">
            <a:normAutofit fontScale="97000"/>
          </a:bodyPr>
          <a:lstStyle/>
          <a:p>
            <a:endParaRPr lang="en-US" sz="3200" b="0" strike="noStrike" spc="-1">
              <a:latin typeface="Arial"/>
            </a:endParaRPr>
          </a:p>
        </p:txBody>
      </p:sp>
      <p:sp>
        <p:nvSpPr>
          <p:cNvPr id="64" name="PlaceHolder 3"/>
          <p:cNvSpPr>
            <a:spLocks noGrp="1"/>
          </p:cNvSpPr>
          <p:nvPr>
            <p:ph type="body"/>
          </p:nvPr>
        </p:nvSpPr>
        <p:spPr>
          <a:xfrm>
            <a:off x="838080" y="4382640"/>
            <a:ext cx="1221120" cy="1789920"/>
          </a:xfrm>
          <a:prstGeom prst="rect">
            <a:avLst/>
          </a:prstGeom>
        </p:spPr>
        <p:txBody>
          <a:bodyPr lIns="0" tIns="0" rIns="0" bIns="0">
            <a:normAutofit fontScale="97000"/>
          </a:bodyPr>
          <a:lstStyle/>
          <a:p>
            <a:endParaRPr lang="en-US"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838080" y="1220040"/>
            <a:ext cx="10514160" cy="1046520"/>
          </a:xfrm>
          <a:prstGeom prst="rect">
            <a:avLst/>
          </a:prstGeom>
        </p:spPr>
        <p:txBody>
          <a:bodyPr lIns="0" tIns="0" rIns="0" bIns="0" anchor="ctr">
            <a:noAutofit/>
          </a:bodyPr>
          <a:lstStyle/>
          <a:p>
            <a:pPr algn="ctr"/>
            <a:endParaRPr lang="en-US" sz="4400" b="0" strike="noStrike" spc="-1">
              <a:latin typeface="Arial"/>
            </a:endParaRPr>
          </a:p>
        </p:txBody>
      </p:sp>
      <p:sp>
        <p:nvSpPr>
          <p:cNvPr id="66" name="PlaceHolder 2"/>
          <p:cNvSpPr>
            <a:spLocks noGrp="1"/>
          </p:cNvSpPr>
          <p:nvPr>
            <p:ph type="body"/>
          </p:nvPr>
        </p:nvSpPr>
        <p:spPr>
          <a:xfrm>
            <a:off x="838080" y="2422440"/>
            <a:ext cx="595800" cy="1789920"/>
          </a:xfrm>
          <a:prstGeom prst="rect">
            <a:avLst/>
          </a:prstGeom>
        </p:spPr>
        <p:txBody>
          <a:bodyPr lIns="0" tIns="0" rIns="0" bIns="0">
            <a:normAutofit fontScale="11000"/>
          </a:bodyPr>
          <a:lstStyle/>
          <a:p>
            <a:endParaRPr lang="en-US" sz="3200" b="0" strike="noStrike" spc="-1">
              <a:latin typeface="Arial"/>
            </a:endParaRPr>
          </a:p>
        </p:txBody>
      </p:sp>
      <p:sp>
        <p:nvSpPr>
          <p:cNvPr id="67" name="PlaceHolder 3"/>
          <p:cNvSpPr>
            <a:spLocks noGrp="1"/>
          </p:cNvSpPr>
          <p:nvPr>
            <p:ph type="body"/>
          </p:nvPr>
        </p:nvSpPr>
        <p:spPr>
          <a:xfrm>
            <a:off x="1464120" y="2422440"/>
            <a:ext cx="595800" cy="1789920"/>
          </a:xfrm>
          <a:prstGeom prst="rect">
            <a:avLst/>
          </a:prstGeom>
        </p:spPr>
        <p:txBody>
          <a:bodyPr lIns="0" tIns="0" rIns="0" bIns="0">
            <a:normAutofit fontScale="11000"/>
          </a:bodyPr>
          <a:lstStyle/>
          <a:p>
            <a:endParaRPr lang="en-US" sz="3200" b="0" strike="noStrike" spc="-1">
              <a:latin typeface="Arial"/>
            </a:endParaRPr>
          </a:p>
        </p:txBody>
      </p:sp>
      <p:sp>
        <p:nvSpPr>
          <p:cNvPr id="68" name="PlaceHolder 4"/>
          <p:cNvSpPr>
            <a:spLocks noGrp="1"/>
          </p:cNvSpPr>
          <p:nvPr>
            <p:ph type="body"/>
          </p:nvPr>
        </p:nvSpPr>
        <p:spPr>
          <a:xfrm>
            <a:off x="838080" y="4382640"/>
            <a:ext cx="595800" cy="1789920"/>
          </a:xfrm>
          <a:prstGeom prst="rect">
            <a:avLst/>
          </a:prstGeom>
        </p:spPr>
        <p:txBody>
          <a:bodyPr lIns="0" tIns="0" rIns="0" bIns="0">
            <a:normAutofit fontScale="11000"/>
          </a:bodyPr>
          <a:lstStyle/>
          <a:p>
            <a:endParaRPr lang="en-US" sz="3200" b="0" strike="noStrike" spc="-1">
              <a:latin typeface="Arial"/>
            </a:endParaRPr>
          </a:p>
        </p:txBody>
      </p:sp>
      <p:sp>
        <p:nvSpPr>
          <p:cNvPr id="69" name="PlaceHolder 5"/>
          <p:cNvSpPr>
            <a:spLocks noGrp="1"/>
          </p:cNvSpPr>
          <p:nvPr>
            <p:ph type="body"/>
          </p:nvPr>
        </p:nvSpPr>
        <p:spPr>
          <a:xfrm>
            <a:off x="1464120" y="4382640"/>
            <a:ext cx="595800" cy="1789920"/>
          </a:xfrm>
          <a:prstGeom prst="rect">
            <a:avLst/>
          </a:prstGeom>
        </p:spPr>
        <p:txBody>
          <a:bodyPr lIns="0" tIns="0" rIns="0" bIns="0">
            <a:normAutofit fontScale="11000"/>
          </a:bodyPr>
          <a:lstStyle/>
          <a:p>
            <a:endParaRPr lang="en-US"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838080" y="1220040"/>
            <a:ext cx="10514160" cy="1046520"/>
          </a:xfrm>
          <a:prstGeom prst="rect">
            <a:avLst/>
          </a:prstGeom>
        </p:spPr>
        <p:txBody>
          <a:bodyPr lIns="0" tIns="0" rIns="0" bIns="0" anchor="ctr">
            <a:noAutofit/>
          </a:bodyPr>
          <a:lstStyle/>
          <a:p>
            <a:pPr algn="ctr"/>
            <a:endParaRPr lang="en-US" sz="4400" b="0" strike="noStrike" spc="-1">
              <a:latin typeface="Arial"/>
            </a:endParaRPr>
          </a:p>
        </p:txBody>
      </p:sp>
      <p:sp>
        <p:nvSpPr>
          <p:cNvPr id="71" name="PlaceHolder 2"/>
          <p:cNvSpPr>
            <a:spLocks noGrp="1"/>
          </p:cNvSpPr>
          <p:nvPr>
            <p:ph type="body"/>
          </p:nvPr>
        </p:nvSpPr>
        <p:spPr>
          <a:xfrm>
            <a:off x="838080" y="2422440"/>
            <a:ext cx="393120" cy="1789920"/>
          </a:xfrm>
          <a:prstGeom prst="rect">
            <a:avLst/>
          </a:prstGeom>
        </p:spPr>
        <p:txBody>
          <a:bodyPr lIns="0" tIns="0" rIns="0" bIns="0">
            <a:normAutofit fontScale="11000"/>
          </a:bodyPr>
          <a:lstStyle/>
          <a:p>
            <a:endParaRPr lang="en-US" sz="3200" b="0" strike="noStrike" spc="-1">
              <a:latin typeface="Arial"/>
            </a:endParaRPr>
          </a:p>
        </p:txBody>
      </p:sp>
      <p:sp>
        <p:nvSpPr>
          <p:cNvPr id="72" name="PlaceHolder 3"/>
          <p:cNvSpPr>
            <a:spLocks noGrp="1"/>
          </p:cNvSpPr>
          <p:nvPr>
            <p:ph type="body"/>
          </p:nvPr>
        </p:nvSpPr>
        <p:spPr>
          <a:xfrm>
            <a:off x="1251360" y="2422440"/>
            <a:ext cx="393120" cy="1789920"/>
          </a:xfrm>
          <a:prstGeom prst="rect">
            <a:avLst/>
          </a:prstGeom>
        </p:spPr>
        <p:txBody>
          <a:bodyPr lIns="0" tIns="0" rIns="0" bIns="0">
            <a:normAutofit fontScale="11000"/>
          </a:bodyPr>
          <a:lstStyle/>
          <a:p>
            <a:endParaRPr lang="en-US" sz="3200" b="0" strike="noStrike" spc="-1">
              <a:latin typeface="Arial"/>
            </a:endParaRPr>
          </a:p>
        </p:txBody>
      </p:sp>
      <p:sp>
        <p:nvSpPr>
          <p:cNvPr id="73" name="PlaceHolder 4"/>
          <p:cNvSpPr>
            <a:spLocks noGrp="1"/>
          </p:cNvSpPr>
          <p:nvPr>
            <p:ph type="body"/>
          </p:nvPr>
        </p:nvSpPr>
        <p:spPr>
          <a:xfrm>
            <a:off x="1664280" y="2422440"/>
            <a:ext cx="393120" cy="1789920"/>
          </a:xfrm>
          <a:prstGeom prst="rect">
            <a:avLst/>
          </a:prstGeom>
        </p:spPr>
        <p:txBody>
          <a:bodyPr lIns="0" tIns="0" rIns="0" bIns="0">
            <a:normAutofit fontScale="11000"/>
          </a:bodyPr>
          <a:lstStyle/>
          <a:p>
            <a:endParaRPr lang="en-US" sz="3200" b="0" strike="noStrike" spc="-1">
              <a:latin typeface="Arial"/>
            </a:endParaRPr>
          </a:p>
        </p:txBody>
      </p:sp>
      <p:sp>
        <p:nvSpPr>
          <p:cNvPr id="74" name="PlaceHolder 5"/>
          <p:cNvSpPr>
            <a:spLocks noGrp="1"/>
          </p:cNvSpPr>
          <p:nvPr>
            <p:ph type="body"/>
          </p:nvPr>
        </p:nvSpPr>
        <p:spPr>
          <a:xfrm>
            <a:off x="838080" y="4382640"/>
            <a:ext cx="393120" cy="1789920"/>
          </a:xfrm>
          <a:prstGeom prst="rect">
            <a:avLst/>
          </a:prstGeom>
        </p:spPr>
        <p:txBody>
          <a:bodyPr lIns="0" tIns="0" rIns="0" bIns="0">
            <a:normAutofit fontScale="11000"/>
          </a:bodyPr>
          <a:lstStyle/>
          <a:p>
            <a:endParaRPr lang="en-US" sz="3200" b="0" strike="noStrike" spc="-1">
              <a:latin typeface="Arial"/>
            </a:endParaRPr>
          </a:p>
        </p:txBody>
      </p:sp>
      <p:sp>
        <p:nvSpPr>
          <p:cNvPr id="75" name="PlaceHolder 6"/>
          <p:cNvSpPr>
            <a:spLocks noGrp="1"/>
          </p:cNvSpPr>
          <p:nvPr>
            <p:ph type="body"/>
          </p:nvPr>
        </p:nvSpPr>
        <p:spPr>
          <a:xfrm>
            <a:off x="1251360" y="4382640"/>
            <a:ext cx="393120" cy="1789920"/>
          </a:xfrm>
          <a:prstGeom prst="rect">
            <a:avLst/>
          </a:prstGeom>
        </p:spPr>
        <p:txBody>
          <a:bodyPr lIns="0" tIns="0" rIns="0" bIns="0">
            <a:normAutofit fontScale="11000"/>
          </a:bodyPr>
          <a:lstStyle/>
          <a:p>
            <a:endParaRPr lang="en-US" sz="3200" b="0" strike="noStrike" spc="-1">
              <a:latin typeface="Arial"/>
            </a:endParaRPr>
          </a:p>
        </p:txBody>
      </p:sp>
      <p:sp>
        <p:nvSpPr>
          <p:cNvPr id="76" name="PlaceHolder 7"/>
          <p:cNvSpPr>
            <a:spLocks noGrp="1"/>
          </p:cNvSpPr>
          <p:nvPr>
            <p:ph type="body"/>
          </p:nvPr>
        </p:nvSpPr>
        <p:spPr>
          <a:xfrm>
            <a:off x="1664280" y="4382640"/>
            <a:ext cx="393120" cy="1789920"/>
          </a:xfrm>
          <a:prstGeom prst="rect">
            <a:avLst/>
          </a:prstGeom>
        </p:spPr>
        <p:txBody>
          <a:bodyPr lIns="0" tIns="0" rIns="0" bIns="0">
            <a:normAutofit fontScale="11000"/>
          </a:bodyPr>
          <a:lstStyle/>
          <a:p>
            <a:endParaRPr lang="en-US"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9" name="PlaceHolder 1"/>
          <p:cNvSpPr>
            <a:spLocks noGrp="1"/>
          </p:cNvSpPr>
          <p:nvPr>
            <p:ph type="title"/>
          </p:nvPr>
        </p:nvSpPr>
        <p:spPr>
          <a:xfrm>
            <a:off x="838080" y="1220040"/>
            <a:ext cx="10514160" cy="1046520"/>
          </a:xfrm>
          <a:prstGeom prst="rect">
            <a:avLst/>
          </a:prstGeom>
        </p:spPr>
        <p:txBody>
          <a:bodyPr lIns="0" tIns="0" rIns="0" bIns="0" anchor="ctr">
            <a:noAutofit/>
          </a:bodyPr>
          <a:lstStyle/>
          <a:p>
            <a:pPr algn="ctr"/>
            <a:endParaRPr lang="en-US" sz="4400" b="0" strike="noStrike" spc="-1">
              <a:latin typeface="Arial"/>
            </a:endParaRPr>
          </a:p>
        </p:txBody>
      </p:sp>
      <p:sp>
        <p:nvSpPr>
          <p:cNvPr id="80" name="PlaceHolder 2"/>
          <p:cNvSpPr>
            <a:spLocks noGrp="1"/>
          </p:cNvSpPr>
          <p:nvPr>
            <p:ph type="subTitle"/>
          </p:nvPr>
        </p:nvSpPr>
        <p:spPr>
          <a:xfrm>
            <a:off x="838080" y="2422440"/>
            <a:ext cx="1221120" cy="375300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1" name="PlaceHolder 1"/>
          <p:cNvSpPr>
            <a:spLocks noGrp="1"/>
          </p:cNvSpPr>
          <p:nvPr>
            <p:ph type="title"/>
          </p:nvPr>
        </p:nvSpPr>
        <p:spPr>
          <a:xfrm>
            <a:off x="838080" y="1220040"/>
            <a:ext cx="10514160" cy="1046520"/>
          </a:xfrm>
          <a:prstGeom prst="rect">
            <a:avLst/>
          </a:prstGeom>
        </p:spPr>
        <p:txBody>
          <a:bodyPr lIns="0" tIns="0" rIns="0" bIns="0" anchor="ctr">
            <a:noAutofit/>
          </a:bodyPr>
          <a:lstStyle/>
          <a:p>
            <a:pPr algn="ctr"/>
            <a:endParaRPr lang="en-US" sz="4400" b="0" strike="noStrike" spc="-1">
              <a:latin typeface="Arial"/>
            </a:endParaRPr>
          </a:p>
        </p:txBody>
      </p:sp>
      <p:sp>
        <p:nvSpPr>
          <p:cNvPr id="82" name="PlaceHolder 2"/>
          <p:cNvSpPr>
            <a:spLocks noGrp="1"/>
          </p:cNvSpPr>
          <p:nvPr>
            <p:ph type="body"/>
          </p:nvPr>
        </p:nvSpPr>
        <p:spPr>
          <a:xfrm>
            <a:off x="838080" y="2422440"/>
            <a:ext cx="1221120" cy="375300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838080" y="1220040"/>
            <a:ext cx="10514160" cy="1046520"/>
          </a:xfrm>
          <a:prstGeom prst="rect">
            <a:avLst/>
          </a:prstGeom>
        </p:spPr>
        <p:txBody>
          <a:bodyPr lIns="0" tIns="0" rIns="0" bIns="0" anchor="ctr">
            <a:noAutofit/>
          </a:bodyPr>
          <a:lstStyle/>
          <a:p>
            <a:pPr algn="ctr"/>
            <a:endParaRPr lang="en-US" sz="4400" b="0" strike="noStrike" spc="-1">
              <a:latin typeface="Arial"/>
            </a:endParaRPr>
          </a:p>
        </p:txBody>
      </p:sp>
      <p:sp>
        <p:nvSpPr>
          <p:cNvPr id="84" name="PlaceHolder 2"/>
          <p:cNvSpPr>
            <a:spLocks noGrp="1"/>
          </p:cNvSpPr>
          <p:nvPr>
            <p:ph type="body"/>
          </p:nvPr>
        </p:nvSpPr>
        <p:spPr>
          <a:xfrm>
            <a:off x="838080" y="2422440"/>
            <a:ext cx="595800" cy="3753000"/>
          </a:xfrm>
          <a:prstGeom prst="rect">
            <a:avLst/>
          </a:prstGeom>
        </p:spPr>
        <p:txBody>
          <a:bodyPr lIns="0" tIns="0" rIns="0" bIns="0">
            <a:normAutofit fontScale="33000"/>
          </a:bodyPr>
          <a:lstStyle/>
          <a:p>
            <a:endParaRPr lang="en-US" sz="3200" b="0" strike="noStrike" spc="-1">
              <a:latin typeface="Arial"/>
            </a:endParaRPr>
          </a:p>
        </p:txBody>
      </p:sp>
      <p:sp>
        <p:nvSpPr>
          <p:cNvPr id="85" name="PlaceHolder 3"/>
          <p:cNvSpPr>
            <a:spLocks noGrp="1"/>
          </p:cNvSpPr>
          <p:nvPr>
            <p:ph type="body"/>
          </p:nvPr>
        </p:nvSpPr>
        <p:spPr>
          <a:xfrm>
            <a:off x="1464120" y="2422440"/>
            <a:ext cx="595800" cy="3753000"/>
          </a:xfrm>
          <a:prstGeom prst="rect">
            <a:avLst/>
          </a:prstGeom>
        </p:spPr>
        <p:txBody>
          <a:bodyPr lIns="0" tIns="0" rIns="0" bIns="0">
            <a:normAutofit fontScale="33000"/>
          </a:bodyPr>
          <a:lstStyle/>
          <a:p>
            <a:endParaRPr lang="en-US" sz="3200" b="0" strike="noStrike" spc="-1">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6" name="PlaceHolder 1"/>
          <p:cNvSpPr>
            <a:spLocks noGrp="1"/>
          </p:cNvSpPr>
          <p:nvPr>
            <p:ph type="title"/>
          </p:nvPr>
        </p:nvSpPr>
        <p:spPr>
          <a:xfrm>
            <a:off x="838080" y="1220040"/>
            <a:ext cx="10514160" cy="104652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838080" y="1220040"/>
            <a:ext cx="10514160" cy="1046520"/>
          </a:xfrm>
          <a:prstGeom prst="rect">
            <a:avLst/>
          </a:prstGeom>
        </p:spPr>
        <p:txBody>
          <a:bodyPr lIns="0" tIns="0" rIns="0" bIns="0" anchor="ctr">
            <a:noAutofit/>
          </a:bodyPr>
          <a:lstStyle/>
          <a:p>
            <a:pPr algn="ctr"/>
            <a:endParaRPr lang="en-US" sz="4400" b="0" strike="noStrike" spc="-1">
              <a:latin typeface="Arial"/>
            </a:endParaRPr>
          </a:p>
        </p:txBody>
      </p:sp>
      <p:sp>
        <p:nvSpPr>
          <p:cNvPr id="5" name="PlaceHolder 2"/>
          <p:cNvSpPr>
            <a:spLocks noGrp="1"/>
          </p:cNvSpPr>
          <p:nvPr>
            <p:ph type="body"/>
          </p:nvPr>
        </p:nvSpPr>
        <p:spPr>
          <a:xfrm>
            <a:off x="838080" y="2422440"/>
            <a:ext cx="1221120" cy="375300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7" name="PlaceHolder 1"/>
          <p:cNvSpPr>
            <a:spLocks noGrp="1"/>
          </p:cNvSpPr>
          <p:nvPr>
            <p:ph type="subTitle"/>
          </p:nvPr>
        </p:nvSpPr>
        <p:spPr>
          <a:xfrm>
            <a:off x="838080" y="1220040"/>
            <a:ext cx="10514160" cy="48524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838080" y="1220040"/>
            <a:ext cx="10514160" cy="1046520"/>
          </a:xfrm>
          <a:prstGeom prst="rect">
            <a:avLst/>
          </a:prstGeom>
        </p:spPr>
        <p:txBody>
          <a:bodyPr lIns="0" tIns="0" rIns="0" bIns="0" anchor="ctr">
            <a:noAutofit/>
          </a:bodyPr>
          <a:lstStyle/>
          <a:p>
            <a:pPr algn="ctr"/>
            <a:endParaRPr lang="en-US" sz="4400" b="0" strike="noStrike" spc="-1">
              <a:latin typeface="Arial"/>
            </a:endParaRPr>
          </a:p>
        </p:txBody>
      </p:sp>
      <p:sp>
        <p:nvSpPr>
          <p:cNvPr id="89" name="PlaceHolder 2"/>
          <p:cNvSpPr>
            <a:spLocks noGrp="1"/>
          </p:cNvSpPr>
          <p:nvPr>
            <p:ph type="body"/>
          </p:nvPr>
        </p:nvSpPr>
        <p:spPr>
          <a:xfrm>
            <a:off x="838080" y="2422440"/>
            <a:ext cx="595800" cy="1789920"/>
          </a:xfrm>
          <a:prstGeom prst="rect">
            <a:avLst/>
          </a:prstGeom>
        </p:spPr>
        <p:txBody>
          <a:bodyPr lIns="0" tIns="0" rIns="0" bIns="0">
            <a:normAutofit fontScale="11000"/>
          </a:bodyPr>
          <a:lstStyle/>
          <a:p>
            <a:endParaRPr lang="en-US" sz="3200" b="0" strike="noStrike" spc="-1">
              <a:latin typeface="Arial"/>
            </a:endParaRPr>
          </a:p>
        </p:txBody>
      </p:sp>
      <p:sp>
        <p:nvSpPr>
          <p:cNvPr id="90" name="PlaceHolder 3"/>
          <p:cNvSpPr>
            <a:spLocks noGrp="1"/>
          </p:cNvSpPr>
          <p:nvPr>
            <p:ph type="body"/>
          </p:nvPr>
        </p:nvSpPr>
        <p:spPr>
          <a:xfrm>
            <a:off x="1464120" y="2422440"/>
            <a:ext cx="595800" cy="3753000"/>
          </a:xfrm>
          <a:prstGeom prst="rect">
            <a:avLst/>
          </a:prstGeom>
        </p:spPr>
        <p:txBody>
          <a:bodyPr lIns="0" tIns="0" rIns="0" bIns="0">
            <a:normAutofit fontScale="33000"/>
          </a:bodyPr>
          <a:lstStyle/>
          <a:p>
            <a:endParaRPr lang="en-US" sz="3200" b="0" strike="noStrike" spc="-1">
              <a:latin typeface="Arial"/>
            </a:endParaRPr>
          </a:p>
        </p:txBody>
      </p:sp>
      <p:sp>
        <p:nvSpPr>
          <p:cNvPr id="91" name="PlaceHolder 4"/>
          <p:cNvSpPr>
            <a:spLocks noGrp="1"/>
          </p:cNvSpPr>
          <p:nvPr>
            <p:ph type="body"/>
          </p:nvPr>
        </p:nvSpPr>
        <p:spPr>
          <a:xfrm>
            <a:off x="838080" y="4382640"/>
            <a:ext cx="595800" cy="1789920"/>
          </a:xfrm>
          <a:prstGeom prst="rect">
            <a:avLst/>
          </a:prstGeom>
        </p:spPr>
        <p:txBody>
          <a:bodyPr lIns="0" tIns="0" rIns="0" bIns="0">
            <a:normAutofit fontScale="11000"/>
          </a:bodyPr>
          <a:lstStyle/>
          <a:p>
            <a:endParaRPr lang="en-US" sz="32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838080" y="1220040"/>
            <a:ext cx="10514160" cy="1046520"/>
          </a:xfrm>
          <a:prstGeom prst="rect">
            <a:avLst/>
          </a:prstGeom>
        </p:spPr>
        <p:txBody>
          <a:bodyPr lIns="0" tIns="0" rIns="0" bIns="0" anchor="ctr">
            <a:noAutofit/>
          </a:bodyPr>
          <a:lstStyle/>
          <a:p>
            <a:pPr algn="ctr"/>
            <a:endParaRPr lang="en-US" sz="4400" b="0" strike="noStrike" spc="-1">
              <a:latin typeface="Arial"/>
            </a:endParaRPr>
          </a:p>
        </p:txBody>
      </p:sp>
      <p:sp>
        <p:nvSpPr>
          <p:cNvPr id="93" name="PlaceHolder 2"/>
          <p:cNvSpPr>
            <a:spLocks noGrp="1"/>
          </p:cNvSpPr>
          <p:nvPr>
            <p:ph type="body"/>
          </p:nvPr>
        </p:nvSpPr>
        <p:spPr>
          <a:xfrm>
            <a:off x="838080" y="2422440"/>
            <a:ext cx="595800" cy="3753000"/>
          </a:xfrm>
          <a:prstGeom prst="rect">
            <a:avLst/>
          </a:prstGeom>
        </p:spPr>
        <p:txBody>
          <a:bodyPr lIns="0" tIns="0" rIns="0" bIns="0">
            <a:normAutofit fontScale="33000"/>
          </a:bodyPr>
          <a:lstStyle/>
          <a:p>
            <a:endParaRPr lang="en-US" sz="3200" b="0" strike="noStrike" spc="-1">
              <a:latin typeface="Arial"/>
            </a:endParaRPr>
          </a:p>
        </p:txBody>
      </p:sp>
      <p:sp>
        <p:nvSpPr>
          <p:cNvPr id="94" name="PlaceHolder 3"/>
          <p:cNvSpPr>
            <a:spLocks noGrp="1"/>
          </p:cNvSpPr>
          <p:nvPr>
            <p:ph type="body"/>
          </p:nvPr>
        </p:nvSpPr>
        <p:spPr>
          <a:xfrm>
            <a:off x="1464120" y="2422440"/>
            <a:ext cx="595800" cy="1789920"/>
          </a:xfrm>
          <a:prstGeom prst="rect">
            <a:avLst/>
          </a:prstGeom>
        </p:spPr>
        <p:txBody>
          <a:bodyPr lIns="0" tIns="0" rIns="0" bIns="0">
            <a:normAutofit fontScale="11000"/>
          </a:bodyPr>
          <a:lstStyle/>
          <a:p>
            <a:endParaRPr lang="en-US" sz="3200" b="0" strike="noStrike" spc="-1">
              <a:latin typeface="Arial"/>
            </a:endParaRPr>
          </a:p>
        </p:txBody>
      </p:sp>
      <p:sp>
        <p:nvSpPr>
          <p:cNvPr id="95" name="PlaceHolder 4"/>
          <p:cNvSpPr>
            <a:spLocks noGrp="1"/>
          </p:cNvSpPr>
          <p:nvPr>
            <p:ph type="body"/>
          </p:nvPr>
        </p:nvSpPr>
        <p:spPr>
          <a:xfrm>
            <a:off x="1464120" y="4382640"/>
            <a:ext cx="595800" cy="1789920"/>
          </a:xfrm>
          <a:prstGeom prst="rect">
            <a:avLst/>
          </a:prstGeom>
        </p:spPr>
        <p:txBody>
          <a:bodyPr lIns="0" tIns="0" rIns="0" bIns="0">
            <a:normAutofit fontScale="11000"/>
          </a:bodyPr>
          <a:lstStyle/>
          <a:p>
            <a:endParaRPr lang="en-US" sz="3200"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838080" y="1220040"/>
            <a:ext cx="10514160" cy="1046520"/>
          </a:xfrm>
          <a:prstGeom prst="rect">
            <a:avLst/>
          </a:prstGeom>
        </p:spPr>
        <p:txBody>
          <a:bodyPr lIns="0" tIns="0" rIns="0" bIns="0" anchor="ctr">
            <a:noAutofit/>
          </a:bodyPr>
          <a:lstStyle/>
          <a:p>
            <a:pPr algn="ctr"/>
            <a:endParaRPr lang="en-US" sz="4400" b="0" strike="noStrike" spc="-1">
              <a:latin typeface="Arial"/>
            </a:endParaRPr>
          </a:p>
        </p:txBody>
      </p:sp>
      <p:sp>
        <p:nvSpPr>
          <p:cNvPr id="97" name="PlaceHolder 2"/>
          <p:cNvSpPr>
            <a:spLocks noGrp="1"/>
          </p:cNvSpPr>
          <p:nvPr>
            <p:ph type="body"/>
          </p:nvPr>
        </p:nvSpPr>
        <p:spPr>
          <a:xfrm>
            <a:off x="838080" y="2422440"/>
            <a:ext cx="595800" cy="1789920"/>
          </a:xfrm>
          <a:prstGeom prst="rect">
            <a:avLst/>
          </a:prstGeom>
        </p:spPr>
        <p:txBody>
          <a:bodyPr lIns="0" tIns="0" rIns="0" bIns="0">
            <a:normAutofit fontScale="11000"/>
          </a:bodyPr>
          <a:lstStyle/>
          <a:p>
            <a:endParaRPr lang="en-US" sz="3200" b="0" strike="noStrike" spc="-1">
              <a:latin typeface="Arial"/>
            </a:endParaRPr>
          </a:p>
        </p:txBody>
      </p:sp>
      <p:sp>
        <p:nvSpPr>
          <p:cNvPr id="98" name="PlaceHolder 3"/>
          <p:cNvSpPr>
            <a:spLocks noGrp="1"/>
          </p:cNvSpPr>
          <p:nvPr>
            <p:ph type="body"/>
          </p:nvPr>
        </p:nvSpPr>
        <p:spPr>
          <a:xfrm>
            <a:off x="1464120" y="2422440"/>
            <a:ext cx="595800" cy="1789920"/>
          </a:xfrm>
          <a:prstGeom prst="rect">
            <a:avLst/>
          </a:prstGeom>
        </p:spPr>
        <p:txBody>
          <a:bodyPr lIns="0" tIns="0" rIns="0" bIns="0">
            <a:normAutofit fontScale="11000"/>
          </a:bodyPr>
          <a:lstStyle/>
          <a:p>
            <a:endParaRPr lang="en-US" sz="3200" b="0" strike="noStrike" spc="-1">
              <a:latin typeface="Arial"/>
            </a:endParaRPr>
          </a:p>
        </p:txBody>
      </p:sp>
      <p:sp>
        <p:nvSpPr>
          <p:cNvPr id="99" name="PlaceHolder 4"/>
          <p:cNvSpPr>
            <a:spLocks noGrp="1"/>
          </p:cNvSpPr>
          <p:nvPr>
            <p:ph type="body"/>
          </p:nvPr>
        </p:nvSpPr>
        <p:spPr>
          <a:xfrm>
            <a:off x="838080" y="4382640"/>
            <a:ext cx="1221120" cy="1789920"/>
          </a:xfrm>
          <a:prstGeom prst="rect">
            <a:avLst/>
          </a:prstGeom>
        </p:spPr>
        <p:txBody>
          <a:bodyPr lIns="0" tIns="0" rIns="0" bIns="0">
            <a:normAutofit fontScale="97000"/>
          </a:bodyPr>
          <a:lstStyle/>
          <a:p>
            <a:endParaRPr lang="en-US" sz="320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838080" y="1220040"/>
            <a:ext cx="10514160" cy="1046520"/>
          </a:xfrm>
          <a:prstGeom prst="rect">
            <a:avLst/>
          </a:prstGeom>
        </p:spPr>
        <p:txBody>
          <a:bodyPr lIns="0" tIns="0" rIns="0" bIns="0" anchor="ctr">
            <a:noAutofit/>
          </a:bodyPr>
          <a:lstStyle/>
          <a:p>
            <a:pPr algn="ctr"/>
            <a:endParaRPr lang="en-US" sz="4400" b="0" strike="noStrike" spc="-1">
              <a:latin typeface="Arial"/>
            </a:endParaRPr>
          </a:p>
        </p:txBody>
      </p:sp>
      <p:sp>
        <p:nvSpPr>
          <p:cNvPr id="101" name="PlaceHolder 2"/>
          <p:cNvSpPr>
            <a:spLocks noGrp="1"/>
          </p:cNvSpPr>
          <p:nvPr>
            <p:ph type="body"/>
          </p:nvPr>
        </p:nvSpPr>
        <p:spPr>
          <a:xfrm>
            <a:off x="838080" y="2422440"/>
            <a:ext cx="1221120" cy="1789920"/>
          </a:xfrm>
          <a:prstGeom prst="rect">
            <a:avLst/>
          </a:prstGeom>
        </p:spPr>
        <p:txBody>
          <a:bodyPr lIns="0" tIns="0" rIns="0" bIns="0">
            <a:normAutofit fontScale="97000"/>
          </a:bodyPr>
          <a:lstStyle/>
          <a:p>
            <a:endParaRPr lang="en-US" sz="3200" b="0" strike="noStrike" spc="-1">
              <a:latin typeface="Arial"/>
            </a:endParaRPr>
          </a:p>
        </p:txBody>
      </p:sp>
      <p:sp>
        <p:nvSpPr>
          <p:cNvPr id="102" name="PlaceHolder 3"/>
          <p:cNvSpPr>
            <a:spLocks noGrp="1"/>
          </p:cNvSpPr>
          <p:nvPr>
            <p:ph type="body"/>
          </p:nvPr>
        </p:nvSpPr>
        <p:spPr>
          <a:xfrm>
            <a:off x="838080" y="4382640"/>
            <a:ext cx="1221120" cy="1789920"/>
          </a:xfrm>
          <a:prstGeom prst="rect">
            <a:avLst/>
          </a:prstGeom>
        </p:spPr>
        <p:txBody>
          <a:bodyPr lIns="0" tIns="0" rIns="0" bIns="0">
            <a:normAutofit fontScale="97000"/>
          </a:bodyPr>
          <a:lstStyle/>
          <a:p>
            <a:endParaRPr lang="en-US" sz="3200"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838080" y="1220040"/>
            <a:ext cx="10514160" cy="1046520"/>
          </a:xfrm>
          <a:prstGeom prst="rect">
            <a:avLst/>
          </a:prstGeom>
        </p:spPr>
        <p:txBody>
          <a:bodyPr lIns="0" tIns="0" rIns="0" bIns="0" anchor="ctr">
            <a:noAutofit/>
          </a:bodyPr>
          <a:lstStyle/>
          <a:p>
            <a:pPr algn="ctr"/>
            <a:endParaRPr lang="en-US" sz="4400" b="0" strike="noStrike" spc="-1">
              <a:latin typeface="Arial"/>
            </a:endParaRPr>
          </a:p>
        </p:txBody>
      </p:sp>
      <p:sp>
        <p:nvSpPr>
          <p:cNvPr id="104" name="PlaceHolder 2"/>
          <p:cNvSpPr>
            <a:spLocks noGrp="1"/>
          </p:cNvSpPr>
          <p:nvPr>
            <p:ph type="body"/>
          </p:nvPr>
        </p:nvSpPr>
        <p:spPr>
          <a:xfrm>
            <a:off x="838080" y="2422440"/>
            <a:ext cx="595800" cy="1789920"/>
          </a:xfrm>
          <a:prstGeom prst="rect">
            <a:avLst/>
          </a:prstGeom>
        </p:spPr>
        <p:txBody>
          <a:bodyPr lIns="0" tIns="0" rIns="0" bIns="0">
            <a:normAutofit fontScale="11000"/>
          </a:bodyPr>
          <a:lstStyle/>
          <a:p>
            <a:endParaRPr lang="en-US" sz="3200" b="0" strike="noStrike" spc="-1">
              <a:latin typeface="Arial"/>
            </a:endParaRPr>
          </a:p>
        </p:txBody>
      </p:sp>
      <p:sp>
        <p:nvSpPr>
          <p:cNvPr id="105" name="PlaceHolder 3"/>
          <p:cNvSpPr>
            <a:spLocks noGrp="1"/>
          </p:cNvSpPr>
          <p:nvPr>
            <p:ph type="body"/>
          </p:nvPr>
        </p:nvSpPr>
        <p:spPr>
          <a:xfrm>
            <a:off x="1464120" y="2422440"/>
            <a:ext cx="595800" cy="1789920"/>
          </a:xfrm>
          <a:prstGeom prst="rect">
            <a:avLst/>
          </a:prstGeom>
        </p:spPr>
        <p:txBody>
          <a:bodyPr lIns="0" tIns="0" rIns="0" bIns="0">
            <a:normAutofit fontScale="11000"/>
          </a:bodyPr>
          <a:lstStyle/>
          <a:p>
            <a:endParaRPr lang="en-US" sz="3200" b="0" strike="noStrike" spc="-1">
              <a:latin typeface="Arial"/>
            </a:endParaRPr>
          </a:p>
        </p:txBody>
      </p:sp>
      <p:sp>
        <p:nvSpPr>
          <p:cNvPr id="106" name="PlaceHolder 4"/>
          <p:cNvSpPr>
            <a:spLocks noGrp="1"/>
          </p:cNvSpPr>
          <p:nvPr>
            <p:ph type="body"/>
          </p:nvPr>
        </p:nvSpPr>
        <p:spPr>
          <a:xfrm>
            <a:off x="838080" y="4382640"/>
            <a:ext cx="595800" cy="1789920"/>
          </a:xfrm>
          <a:prstGeom prst="rect">
            <a:avLst/>
          </a:prstGeom>
        </p:spPr>
        <p:txBody>
          <a:bodyPr lIns="0" tIns="0" rIns="0" bIns="0">
            <a:normAutofit fontScale="11000"/>
          </a:bodyPr>
          <a:lstStyle/>
          <a:p>
            <a:endParaRPr lang="en-US" sz="3200" b="0" strike="noStrike" spc="-1">
              <a:latin typeface="Arial"/>
            </a:endParaRPr>
          </a:p>
        </p:txBody>
      </p:sp>
      <p:sp>
        <p:nvSpPr>
          <p:cNvPr id="107" name="PlaceHolder 5"/>
          <p:cNvSpPr>
            <a:spLocks noGrp="1"/>
          </p:cNvSpPr>
          <p:nvPr>
            <p:ph type="body"/>
          </p:nvPr>
        </p:nvSpPr>
        <p:spPr>
          <a:xfrm>
            <a:off x="1464120" y="4382640"/>
            <a:ext cx="595800" cy="1789920"/>
          </a:xfrm>
          <a:prstGeom prst="rect">
            <a:avLst/>
          </a:prstGeom>
        </p:spPr>
        <p:txBody>
          <a:bodyPr lIns="0" tIns="0" rIns="0" bIns="0">
            <a:normAutofit fontScale="11000"/>
          </a:bodyPr>
          <a:lstStyle/>
          <a:p>
            <a:endParaRPr lang="en-US" sz="3200"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838080" y="1220040"/>
            <a:ext cx="10514160" cy="1046520"/>
          </a:xfrm>
          <a:prstGeom prst="rect">
            <a:avLst/>
          </a:prstGeom>
        </p:spPr>
        <p:txBody>
          <a:bodyPr lIns="0" tIns="0" rIns="0" bIns="0" anchor="ctr">
            <a:noAutofit/>
          </a:bodyPr>
          <a:lstStyle/>
          <a:p>
            <a:pPr algn="ctr"/>
            <a:endParaRPr lang="en-US" sz="4400" b="0" strike="noStrike" spc="-1">
              <a:latin typeface="Arial"/>
            </a:endParaRPr>
          </a:p>
        </p:txBody>
      </p:sp>
      <p:sp>
        <p:nvSpPr>
          <p:cNvPr id="109" name="PlaceHolder 2"/>
          <p:cNvSpPr>
            <a:spLocks noGrp="1"/>
          </p:cNvSpPr>
          <p:nvPr>
            <p:ph type="body"/>
          </p:nvPr>
        </p:nvSpPr>
        <p:spPr>
          <a:xfrm>
            <a:off x="838080" y="2422440"/>
            <a:ext cx="393120" cy="1789920"/>
          </a:xfrm>
          <a:prstGeom prst="rect">
            <a:avLst/>
          </a:prstGeom>
        </p:spPr>
        <p:txBody>
          <a:bodyPr lIns="0" tIns="0" rIns="0" bIns="0">
            <a:normAutofit fontScale="11000"/>
          </a:bodyPr>
          <a:lstStyle/>
          <a:p>
            <a:endParaRPr lang="en-US" sz="3200" b="0" strike="noStrike" spc="-1">
              <a:latin typeface="Arial"/>
            </a:endParaRPr>
          </a:p>
        </p:txBody>
      </p:sp>
      <p:sp>
        <p:nvSpPr>
          <p:cNvPr id="110" name="PlaceHolder 3"/>
          <p:cNvSpPr>
            <a:spLocks noGrp="1"/>
          </p:cNvSpPr>
          <p:nvPr>
            <p:ph type="body"/>
          </p:nvPr>
        </p:nvSpPr>
        <p:spPr>
          <a:xfrm>
            <a:off x="1251360" y="2422440"/>
            <a:ext cx="393120" cy="1789920"/>
          </a:xfrm>
          <a:prstGeom prst="rect">
            <a:avLst/>
          </a:prstGeom>
        </p:spPr>
        <p:txBody>
          <a:bodyPr lIns="0" tIns="0" rIns="0" bIns="0">
            <a:normAutofit fontScale="11000"/>
          </a:bodyPr>
          <a:lstStyle/>
          <a:p>
            <a:endParaRPr lang="en-US" sz="3200" b="0" strike="noStrike" spc="-1">
              <a:latin typeface="Arial"/>
            </a:endParaRPr>
          </a:p>
        </p:txBody>
      </p:sp>
      <p:sp>
        <p:nvSpPr>
          <p:cNvPr id="111" name="PlaceHolder 4"/>
          <p:cNvSpPr>
            <a:spLocks noGrp="1"/>
          </p:cNvSpPr>
          <p:nvPr>
            <p:ph type="body"/>
          </p:nvPr>
        </p:nvSpPr>
        <p:spPr>
          <a:xfrm>
            <a:off x="1664280" y="2422440"/>
            <a:ext cx="393120" cy="1789920"/>
          </a:xfrm>
          <a:prstGeom prst="rect">
            <a:avLst/>
          </a:prstGeom>
        </p:spPr>
        <p:txBody>
          <a:bodyPr lIns="0" tIns="0" rIns="0" bIns="0">
            <a:normAutofit fontScale="11000"/>
          </a:bodyPr>
          <a:lstStyle/>
          <a:p>
            <a:endParaRPr lang="en-US" sz="3200" b="0" strike="noStrike" spc="-1">
              <a:latin typeface="Arial"/>
            </a:endParaRPr>
          </a:p>
        </p:txBody>
      </p:sp>
      <p:sp>
        <p:nvSpPr>
          <p:cNvPr id="112" name="PlaceHolder 5"/>
          <p:cNvSpPr>
            <a:spLocks noGrp="1"/>
          </p:cNvSpPr>
          <p:nvPr>
            <p:ph type="body"/>
          </p:nvPr>
        </p:nvSpPr>
        <p:spPr>
          <a:xfrm>
            <a:off x="838080" y="4382640"/>
            <a:ext cx="393120" cy="1789920"/>
          </a:xfrm>
          <a:prstGeom prst="rect">
            <a:avLst/>
          </a:prstGeom>
        </p:spPr>
        <p:txBody>
          <a:bodyPr lIns="0" tIns="0" rIns="0" bIns="0">
            <a:normAutofit fontScale="11000"/>
          </a:bodyPr>
          <a:lstStyle/>
          <a:p>
            <a:endParaRPr lang="en-US" sz="3200" b="0" strike="noStrike" spc="-1">
              <a:latin typeface="Arial"/>
            </a:endParaRPr>
          </a:p>
        </p:txBody>
      </p:sp>
      <p:sp>
        <p:nvSpPr>
          <p:cNvPr id="113" name="PlaceHolder 6"/>
          <p:cNvSpPr>
            <a:spLocks noGrp="1"/>
          </p:cNvSpPr>
          <p:nvPr>
            <p:ph type="body"/>
          </p:nvPr>
        </p:nvSpPr>
        <p:spPr>
          <a:xfrm>
            <a:off x="1251360" y="4382640"/>
            <a:ext cx="393120" cy="1789920"/>
          </a:xfrm>
          <a:prstGeom prst="rect">
            <a:avLst/>
          </a:prstGeom>
        </p:spPr>
        <p:txBody>
          <a:bodyPr lIns="0" tIns="0" rIns="0" bIns="0">
            <a:normAutofit fontScale="11000"/>
          </a:bodyPr>
          <a:lstStyle/>
          <a:p>
            <a:endParaRPr lang="en-US" sz="3200" b="0" strike="noStrike" spc="-1">
              <a:latin typeface="Arial"/>
            </a:endParaRPr>
          </a:p>
        </p:txBody>
      </p:sp>
      <p:sp>
        <p:nvSpPr>
          <p:cNvPr id="114" name="PlaceHolder 7"/>
          <p:cNvSpPr>
            <a:spLocks noGrp="1"/>
          </p:cNvSpPr>
          <p:nvPr>
            <p:ph type="body"/>
          </p:nvPr>
        </p:nvSpPr>
        <p:spPr>
          <a:xfrm>
            <a:off x="1664280" y="4382640"/>
            <a:ext cx="393120" cy="1789920"/>
          </a:xfrm>
          <a:prstGeom prst="rect">
            <a:avLst/>
          </a:prstGeom>
        </p:spPr>
        <p:txBody>
          <a:bodyPr lIns="0" tIns="0" rIns="0" bIns="0">
            <a:normAutofit fontScale="11000"/>
          </a:bodyPr>
          <a:lstStyle/>
          <a:p>
            <a:endParaRPr lang="en-US" sz="3200" b="0" strike="noStrike" spc="-1">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17" name="PlaceHolder 1"/>
          <p:cNvSpPr>
            <a:spLocks noGrp="1"/>
          </p:cNvSpPr>
          <p:nvPr>
            <p:ph type="title"/>
          </p:nvPr>
        </p:nvSpPr>
        <p:spPr>
          <a:xfrm>
            <a:off x="838080" y="1220040"/>
            <a:ext cx="10514160" cy="1046520"/>
          </a:xfrm>
          <a:prstGeom prst="rect">
            <a:avLst/>
          </a:prstGeom>
        </p:spPr>
        <p:txBody>
          <a:bodyPr lIns="0" tIns="0" rIns="0" bIns="0" anchor="ctr">
            <a:noAutofit/>
          </a:bodyPr>
          <a:lstStyle/>
          <a:p>
            <a:pPr algn="ctr"/>
            <a:endParaRPr lang="en-US" sz="4400" b="0" strike="noStrike" spc="-1">
              <a:latin typeface="Arial"/>
            </a:endParaRPr>
          </a:p>
        </p:txBody>
      </p:sp>
      <p:sp>
        <p:nvSpPr>
          <p:cNvPr id="118" name="PlaceHolder 2"/>
          <p:cNvSpPr>
            <a:spLocks noGrp="1"/>
          </p:cNvSpPr>
          <p:nvPr>
            <p:ph type="subTitle"/>
          </p:nvPr>
        </p:nvSpPr>
        <p:spPr>
          <a:xfrm>
            <a:off x="838080" y="2422440"/>
            <a:ext cx="1221120" cy="375300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19" name="PlaceHolder 1"/>
          <p:cNvSpPr>
            <a:spLocks noGrp="1"/>
          </p:cNvSpPr>
          <p:nvPr>
            <p:ph type="title"/>
          </p:nvPr>
        </p:nvSpPr>
        <p:spPr>
          <a:xfrm>
            <a:off x="838080" y="1220040"/>
            <a:ext cx="10514160" cy="1046520"/>
          </a:xfrm>
          <a:prstGeom prst="rect">
            <a:avLst/>
          </a:prstGeom>
        </p:spPr>
        <p:txBody>
          <a:bodyPr lIns="0" tIns="0" rIns="0" bIns="0" anchor="ctr">
            <a:noAutofit/>
          </a:bodyPr>
          <a:lstStyle/>
          <a:p>
            <a:pPr algn="ctr"/>
            <a:endParaRPr lang="en-US" sz="4400" b="0" strike="noStrike" spc="-1">
              <a:latin typeface="Arial"/>
            </a:endParaRPr>
          </a:p>
        </p:txBody>
      </p:sp>
      <p:sp>
        <p:nvSpPr>
          <p:cNvPr id="120" name="PlaceHolder 2"/>
          <p:cNvSpPr>
            <a:spLocks noGrp="1"/>
          </p:cNvSpPr>
          <p:nvPr>
            <p:ph type="body"/>
          </p:nvPr>
        </p:nvSpPr>
        <p:spPr>
          <a:xfrm>
            <a:off x="838080" y="2422440"/>
            <a:ext cx="1221120" cy="375300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838080" y="1220040"/>
            <a:ext cx="10514160" cy="1046520"/>
          </a:xfrm>
          <a:prstGeom prst="rect">
            <a:avLst/>
          </a:prstGeom>
        </p:spPr>
        <p:txBody>
          <a:bodyPr lIns="0" tIns="0" rIns="0" bIns="0" anchor="ctr">
            <a:noAutofit/>
          </a:bodyPr>
          <a:lstStyle/>
          <a:p>
            <a:pPr algn="ctr"/>
            <a:endParaRPr lang="en-US" sz="4400" b="0" strike="noStrike" spc="-1">
              <a:latin typeface="Arial"/>
            </a:endParaRPr>
          </a:p>
        </p:txBody>
      </p:sp>
      <p:sp>
        <p:nvSpPr>
          <p:cNvPr id="7" name="PlaceHolder 2"/>
          <p:cNvSpPr>
            <a:spLocks noGrp="1"/>
          </p:cNvSpPr>
          <p:nvPr>
            <p:ph type="body"/>
          </p:nvPr>
        </p:nvSpPr>
        <p:spPr>
          <a:xfrm>
            <a:off x="838080" y="2422440"/>
            <a:ext cx="595800" cy="3753000"/>
          </a:xfrm>
          <a:prstGeom prst="rect">
            <a:avLst/>
          </a:prstGeom>
        </p:spPr>
        <p:txBody>
          <a:bodyPr lIns="0" tIns="0" rIns="0" bIns="0">
            <a:normAutofit fontScale="33000"/>
          </a:bodyPr>
          <a:lstStyle/>
          <a:p>
            <a:endParaRPr lang="en-US" sz="3200" b="0" strike="noStrike" spc="-1">
              <a:latin typeface="Arial"/>
            </a:endParaRPr>
          </a:p>
        </p:txBody>
      </p:sp>
      <p:sp>
        <p:nvSpPr>
          <p:cNvPr id="8" name="PlaceHolder 3"/>
          <p:cNvSpPr>
            <a:spLocks noGrp="1"/>
          </p:cNvSpPr>
          <p:nvPr>
            <p:ph type="body"/>
          </p:nvPr>
        </p:nvSpPr>
        <p:spPr>
          <a:xfrm>
            <a:off x="1464120" y="2422440"/>
            <a:ext cx="595800" cy="3753000"/>
          </a:xfrm>
          <a:prstGeom prst="rect">
            <a:avLst/>
          </a:prstGeom>
        </p:spPr>
        <p:txBody>
          <a:bodyPr lIns="0" tIns="0" rIns="0" bIns="0">
            <a:normAutofit fontScale="33000"/>
          </a:bodyPr>
          <a:lstStyle/>
          <a:p>
            <a:endParaRPr lang="en-US" sz="3200" b="0" strike="noStrike" spc="-1">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838080" y="1220040"/>
            <a:ext cx="10514160" cy="1046520"/>
          </a:xfrm>
          <a:prstGeom prst="rect">
            <a:avLst/>
          </a:prstGeom>
        </p:spPr>
        <p:txBody>
          <a:bodyPr lIns="0" tIns="0" rIns="0" bIns="0" anchor="ctr">
            <a:noAutofit/>
          </a:bodyPr>
          <a:lstStyle/>
          <a:p>
            <a:pPr algn="ctr"/>
            <a:endParaRPr lang="en-US" sz="4400" b="0" strike="noStrike" spc="-1">
              <a:latin typeface="Arial"/>
            </a:endParaRPr>
          </a:p>
        </p:txBody>
      </p:sp>
      <p:sp>
        <p:nvSpPr>
          <p:cNvPr id="122" name="PlaceHolder 2"/>
          <p:cNvSpPr>
            <a:spLocks noGrp="1"/>
          </p:cNvSpPr>
          <p:nvPr>
            <p:ph type="body"/>
          </p:nvPr>
        </p:nvSpPr>
        <p:spPr>
          <a:xfrm>
            <a:off x="838080" y="2422440"/>
            <a:ext cx="595800" cy="3753000"/>
          </a:xfrm>
          <a:prstGeom prst="rect">
            <a:avLst/>
          </a:prstGeom>
        </p:spPr>
        <p:txBody>
          <a:bodyPr lIns="0" tIns="0" rIns="0" bIns="0">
            <a:normAutofit fontScale="33000"/>
          </a:bodyPr>
          <a:lstStyle/>
          <a:p>
            <a:endParaRPr lang="en-US" sz="3200" b="0" strike="noStrike" spc="-1">
              <a:latin typeface="Arial"/>
            </a:endParaRPr>
          </a:p>
        </p:txBody>
      </p:sp>
      <p:sp>
        <p:nvSpPr>
          <p:cNvPr id="123" name="PlaceHolder 3"/>
          <p:cNvSpPr>
            <a:spLocks noGrp="1"/>
          </p:cNvSpPr>
          <p:nvPr>
            <p:ph type="body"/>
          </p:nvPr>
        </p:nvSpPr>
        <p:spPr>
          <a:xfrm>
            <a:off x="1464120" y="2422440"/>
            <a:ext cx="595800" cy="3753000"/>
          </a:xfrm>
          <a:prstGeom prst="rect">
            <a:avLst/>
          </a:prstGeom>
        </p:spPr>
        <p:txBody>
          <a:bodyPr lIns="0" tIns="0" rIns="0" bIns="0">
            <a:normAutofit fontScale="33000"/>
          </a:bodyPr>
          <a:lstStyle/>
          <a:p>
            <a:endParaRPr lang="en-US" sz="3200" b="0" strike="noStrike" spc="-1">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4" name="PlaceHolder 1"/>
          <p:cNvSpPr>
            <a:spLocks noGrp="1"/>
          </p:cNvSpPr>
          <p:nvPr>
            <p:ph type="title"/>
          </p:nvPr>
        </p:nvSpPr>
        <p:spPr>
          <a:xfrm>
            <a:off x="838080" y="1220040"/>
            <a:ext cx="10514160" cy="104652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5" name="PlaceHolder 1"/>
          <p:cNvSpPr>
            <a:spLocks noGrp="1"/>
          </p:cNvSpPr>
          <p:nvPr>
            <p:ph type="subTitle"/>
          </p:nvPr>
        </p:nvSpPr>
        <p:spPr>
          <a:xfrm>
            <a:off x="838080" y="1220040"/>
            <a:ext cx="10514160" cy="48524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838080" y="1220040"/>
            <a:ext cx="10514160" cy="1046520"/>
          </a:xfrm>
          <a:prstGeom prst="rect">
            <a:avLst/>
          </a:prstGeom>
        </p:spPr>
        <p:txBody>
          <a:bodyPr lIns="0" tIns="0" rIns="0" bIns="0" anchor="ctr">
            <a:noAutofit/>
          </a:bodyPr>
          <a:lstStyle/>
          <a:p>
            <a:pPr algn="ctr"/>
            <a:endParaRPr lang="en-US" sz="4400" b="0" strike="noStrike" spc="-1">
              <a:latin typeface="Arial"/>
            </a:endParaRPr>
          </a:p>
        </p:txBody>
      </p:sp>
      <p:sp>
        <p:nvSpPr>
          <p:cNvPr id="127" name="PlaceHolder 2"/>
          <p:cNvSpPr>
            <a:spLocks noGrp="1"/>
          </p:cNvSpPr>
          <p:nvPr>
            <p:ph type="body"/>
          </p:nvPr>
        </p:nvSpPr>
        <p:spPr>
          <a:xfrm>
            <a:off x="838080" y="2422440"/>
            <a:ext cx="595800" cy="1789920"/>
          </a:xfrm>
          <a:prstGeom prst="rect">
            <a:avLst/>
          </a:prstGeom>
        </p:spPr>
        <p:txBody>
          <a:bodyPr lIns="0" tIns="0" rIns="0" bIns="0">
            <a:normAutofit fontScale="11000"/>
          </a:bodyPr>
          <a:lstStyle/>
          <a:p>
            <a:endParaRPr lang="en-US" sz="3200" b="0" strike="noStrike" spc="-1">
              <a:latin typeface="Arial"/>
            </a:endParaRPr>
          </a:p>
        </p:txBody>
      </p:sp>
      <p:sp>
        <p:nvSpPr>
          <p:cNvPr id="128" name="PlaceHolder 3"/>
          <p:cNvSpPr>
            <a:spLocks noGrp="1"/>
          </p:cNvSpPr>
          <p:nvPr>
            <p:ph type="body"/>
          </p:nvPr>
        </p:nvSpPr>
        <p:spPr>
          <a:xfrm>
            <a:off x="1464120" y="2422440"/>
            <a:ext cx="595800" cy="3753000"/>
          </a:xfrm>
          <a:prstGeom prst="rect">
            <a:avLst/>
          </a:prstGeom>
        </p:spPr>
        <p:txBody>
          <a:bodyPr lIns="0" tIns="0" rIns="0" bIns="0">
            <a:normAutofit fontScale="33000"/>
          </a:bodyPr>
          <a:lstStyle/>
          <a:p>
            <a:endParaRPr lang="en-US" sz="3200" b="0" strike="noStrike" spc="-1">
              <a:latin typeface="Arial"/>
            </a:endParaRPr>
          </a:p>
        </p:txBody>
      </p:sp>
      <p:sp>
        <p:nvSpPr>
          <p:cNvPr id="129" name="PlaceHolder 4"/>
          <p:cNvSpPr>
            <a:spLocks noGrp="1"/>
          </p:cNvSpPr>
          <p:nvPr>
            <p:ph type="body"/>
          </p:nvPr>
        </p:nvSpPr>
        <p:spPr>
          <a:xfrm>
            <a:off x="838080" y="4382640"/>
            <a:ext cx="595800" cy="1789920"/>
          </a:xfrm>
          <a:prstGeom prst="rect">
            <a:avLst/>
          </a:prstGeom>
        </p:spPr>
        <p:txBody>
          <a:bodyPr lIns="0" tIns="0" rIns="0" bIns="0">
            <a:normAutofit fontScale="11000"/>
          </a:bodyPr>
          <a:lstStyle/>
          <a:p>
            <a:endParaRPr lang="en-US" sz="3200" b="0" strike="noStrike" spc="-1">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838080" y="1220040"/>
            <a:ext cx="10514160" cy="1046520"/>
          </a:xfrm>
          <a:prstGeom prst="rect">
            <a:avLst/>
          </a:prstGeom>
        </p:spPr>
        <p:txBody>
          <a:bodyPr lIns="0" tIns="0" rIns="0" bIns="0" anchor="ctr">
            <a:noAutofit/>
          </a:bodyPr>
          <a:lstStyle/>
          <a:p>
            <a:pPr algn="ctr"/>
            <a:endParaRPr lang="en-US" sz="4400" b="0" strike="noStrike" spc="-1">
              <a:latin typeface="Arial"/>
            </a:endParaRPr>
          </a:p>
        </p:txBody>
      </p:sp>
      <p:sp>
        <p:nvSpPr>
          <p:cNvPr id="131" name="PlaceHolder 2"/>
          <p:cNvSpPr>
            <a:spLocks noGrp="1"/>
          </p:cNvSpPr>
          <p:nvPr>
            <p:ph type="body"/>
          </p:nvPr>
        </p:nvSpPr>
        <p:spPr>
          <a:xfrm>
            <a:off x="838080" y="2422440"/>
            <a:ext cx="595800" cy="3753000"/>
          </a:xfrm>
          <a:prstGeom prst="rect">
            <a:avLst/>
          </a:prstGeom>
        </p:spPr>
        <p:txBody>
          <a:bodyPr lIns="0" tIns="0" rIns="0" bIns="0">
            <a:normAutofit fontScale="33000"/>
          </a:bodyPr>
          <a:lstStyle/>
          <a:p>
            <a:endParaRPr lang="en-US" sz="3200" b="0" strike="noStrike" spc="-1">
              <a:latin typeface="Arial"/>
            </a:endParaRPr>
          </a:p>
        </p:txBody>
      </p:sp>
      <p:sp>
        <p:nvSpPr>
          <p:cNvPr id="132" name="PlaceHolder 3"/>
          <p:cNvSpPr>
            <a:spLocks noGrp="1"/>
          </p:cNvSpPr>
          <p:nvPr>
            <p:ph type="body"/>
          </p:nvPr>
        </p:nvSpPr>
        <p:spPr>
          <a:xfrm>
            <a:off x="1464120" y="2422440"/>
            <a:ext cx="595800" cy="1789920"/>
          </a:xfrm>
          <a:prstGeom prst="rect">
            <a:avLst/>
          </a:prstGeom>
        </p:spPr>
        <p:txBody>
          <a:bodyPr lIns="0" tIns="0" rIns="0" bIns="0">
            <a:normAutofit fontScale="11000"/>
          </a:bodyPr>
          <a:lstStyle/>
          <a:p>
            <a:endParaRPr lang="en-US" sz="3200" b="0" strike="noStrike" spc="-1">
              <a:latin typeface="Arial"/>
            </a:endParaRPr>
          </a:p>
        </p:txBody>
      </p:sp>
      <p:sp>
        <p:nvSpPr>
          <p:cNvPr id="133" name="PlaceHolder 4"/>
          <p:cNvSpPr>
            <a:spLocks noGrp="1"/>
          </p:cNvSpPr>
          <p:nvPr>
            <p:ph type="body"/>
          </p:nvPr>
        </p:nvSpPr>
        <p:spPr>
          <a:xfrm>
            <a:off x="1464120" y="4382640"/>
            <a:ext cx="595800" cy="1789920"/>
          </a:xfrm>
          <a:prstGeom prst="rect">
            <a:avLst/>
          </a:prstGeom>
        </p:spPr>
        <p:txBody>
          <a:bodyPr lIns="0" tIns="0" rIns="0" bIns="0">
            <a:normAutofit fontScale="11000"/>
          </a:bodyPr>
          <a:lstStyle/>
          <a:p>
            <a:endParaRPr lang="en-US" sz="3200" b="0" strike="noStrike" spc="-1">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838080" y="1220040"/>
            <a:ext cx="10514160" cy="1046520"/>
          </a:xfrm>
          <a:prstGeom prst="rect">
            <a:avLst/>
          </a:prstGeom>
        </p:spPr>
        <p:txBody>
          <a:bodyPr lIns="0" tIns="0" rIns="0" bIns="0" anchor="ctr">
            <a:noAutofit/>
          </a:bodyPr>
          <a:lstStyle/>
          <a:p>
            <a:pPr algn="ctr"/>
            <a:endParaRPr lang="en-US" sz="4400" b="0" strike="noStrike" spc="-1">
              <a:latin typeface="Arial"/>
            </a:endParaRPr>
          </a:p>
        </p:txBody>
      </p:sp>
      <p:sp>
        <p:nvSpPr>
          <p:cNvPr id="135" name="PlaceHolder 2"/>
          <p:cNvSpPr>
            <a:spLocks noGrp="1"/>
          </p:cNvSpPr>
          <p:nvPr>
            <p:ph type="body"/>
          </p:nvPr>
        </p:nvSpPr>
        <p:spPr>
          <a:xfrm>
            <a:off x="838080" y="2422440"/>
            <a:ext cx="595800" cy="1789920"/>
          </a:xfrm>
          <a:prstGeom prst="rect">
            <a:avLst/>
          </a:prstGeom>
        </p:spPr>
        <p:txBody>
          <a:bodyPr lIns="0" tIns="0" rIns="0" bIns="0">
            <a:normAutofit fontScale="11000"/>
          </a:bodyPr>
          <a:lstStyle/>
          <a:p>
            <a:endParaRPr lang="en-US" sz="3200" b="0" strike="noStrike" spc="-1">
              <a:latin typeface="Arial"/>
            </a:endParaRPr>
          </a:p>
        </p:txBody>
      </p:sp>
      <p:sp>
        <p:nvSpPr>
          <p:cNvPr id="136" name="PlaceHolder 3"/>
          <p:cNvSpPr>
            <a:spLocks noGrp="1"/>
          </p:cNvSpPr>
          <p:nvPr>
            <p:ph type="body"/>
          </p:nvPr>
        </p:nvSpPr>
        <p:spPr>
          <a:xfrm>
            <a:off x="1464120" y="2422440"/>
            <a:ext cx="595800" cy="1789920"/>
          </a:xfrm>
          <a:prstGeom prst="rect">
            <a:avLst/>
          </a:prstGeom>
        </p:spPr>
        <p:txBody>
          <a:bodyPr lIns="0" tIns="0" rIns="0" bIns="0">
            <a:normAutofit fontScale="11000"/>
          </a:bodyPr>
          <a:lstStyle/>
          <a:p>
            <a:endParaRPr lang="en-US" sz="3200" b="0" strike="noStrike" spc="-1">
              <a:latin typeface="Arial"/>
            </a:endParaRPr>
          </a:p>
        </p:txBody>
      </p:sp>
      <p:sp>
        <p:nvSpPr>
          <p:cNvPr id="137" name="PlaceHolder 4"/>
          <p:cNvSpPr>
            <a:spLocks noGrp="1"/>
          </p:cNvSpPr>
          <p:nvPr>
            <p:ph type="body"/>
          </p:nvPr>
        </p:nvSpPr>
        <p:spPr>
          <a:xfrm>
            <a:off x="838080" y="4382640"/>
            <a:ext cx="1221120" cy="1789920"/>
          </a:xfrm>
          <a:prstGeom prst="rect">
            <a:avLst/>
          </a:prstGeom>
        </p:spPr>
        <p:txBody>
          <a:bodyPr lIns="0" tIns="0" rIns="0" bIns="0">
            <a:normAutofit fontScale="97000"/>
          </a:bodyPr>
          <a:lstStyle/>
          <a:p>
            <a:endParaRPr lang="en-US" sz="3200" b="0" strike="noStrike" spc="-1">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38" name="PlaceHolder 1"/>
          <p:cNvSpPr>
            <a:spLocks noGrp="1"/>
          </p:cNvSpPr>
          <p:nvPr>
            <p:ph type="title"/>
          </p:nvPr>
        </p:nvSpPr>
        <p:spPr>
          <a:xfrm>
            <a:off x="838080" y="1220040"/>
            <a:ext cx="10514160" cy="1046520"/>
          </a:xfrm>
          <a:prstGeom prst="rect">
            <a:avLst/>
          </a:prstGeom>
        </p:spPr>
        <p:txBody>
          <a:bodyPr lIns="0" tIns="0" rIns="0" bIns="0" anchor="ctr">
            <a:noAutofit/>
          </a:bodyPr>
          <a:lstStyle/>
          <a:p>
            <a:pPr algn="ctr"/>
            <a:endParaRPr lang="en-US" sz="4400" b="0" strike="noStrike" spc="-1">
              <a:latin typeface="Arial"/>
            </a:endParaRPr>
          </a:p>
        </p:txBody>
      </p:sp>
      <p:sp>
        <p:nvSpPr>
          <p:cNvPr id="139" name="PlaceHolder 2"/>
          <p:cNvSpPr>
            <a:spLocks noGrp="1"/>
          </p:cNvSpPr>
          <p:nvPr>
            <p:ph type="body"/>
          </p:nvPr>
        </p:nvSpPr>
        <p:spPr>
          <a:xfrm>
            <a:off x="838080" y="2422440"/>
            <a:ext cx="1221120" cy="1789920"/>
          </a:xfrm>
          <a:prstGeom prst="rect">
            <a:avLst/>
          </a:prstGeom>
        </p:spPr>
        <p:txBody>
          <a:bodyPr lIns="0" tIns="0" rIns="0" bIns="0">
            <a:normAutofit fontScale="97000"/>
          </a:bodyPr>
          <a:lstStyle/>
          <a:p>
            <a:endParaRPr lang="en-US" sz="3200" b="0" strike="noStrike" spc="-1">
              <a:latin typeface="Arial"/>
            </a:endParaRPr>
          </a:p>
        </p:txBody>
      </p:sp>
      <p:sp>
        <p:nvSpPr>
          <p:cNvPr id="140" name="PlaceHolder 3"/>
          <p:cNvSpPr>
            <a:spLocks noGrp="1"/>
          </p:cNvSpPr>
          <p:nvPr>
            <p:ph type="body"/>
          </p:nvPr>
        </p:nvSpPr>
        <p:spPr>
          <a:xfrm>
            <a:off x="838080" y="4382640"/>
            <a:ext cx="1221120" cy="1789920"/>
          </a:xfrm>
          <a:prstGeom prst="rect">
            <a:avLst/>
          </a:prstGeom>
        </p:spPr>
        <p:txBody>
          <a:bodyPr lIns="0" tIns="0" rIns="0" bIns="0">
            <a:normAutofit fontScale="97000"/>
          </a:bodyPr>
          <a:lstStyle/>
          <a:p>
            <a:endParaRPr lang="en-US" sz="3200" b="0" strike="noStrike" spc="-1">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838080" y="1220040"/>
            <a:ext cx="10514160" cy="1046520"/>
          </a:xfrm>
          <a:prstGeom prst="rect">
            <a:avLst/>
          </a:prstGeom>
        </p:spPr>
        <p:txBody>
          <a:bodyPr lIns="0" tIns="0" rIns="0" bIns="0" anchor="ctr">
            <a:noAutofit/>
          </a:bodyPr>
          <a:lstStyle/>
          <a:p>
            <a:pPr algn="ctr"/>
            <a:endParaRPr lang="en-US" sz="4400" b="0" strike="noStrike" spc="-1">
              <a:latin typeface="Arial"/>
            </a:endParaRPr>
          </a:p>
        </p:txBody>
      </p:sp>
      <p:sp>
        <p:nvSpPr>
          <p:cNvPr id="142" name="PlaceHolder 2"/>
          <p:cNvSpPr>
            <a:spLocks noGrp="1"/>
          </p:cNvSpPr>
          <p:nvPr>
            <p:ph type="body"/>
          </p:nvPr>
        </p:nvSpPr>
        <p:spPr>
          <a:xfrm>
            <a:off x="838080" y="2422440"/>
            <a:ext cx="595800" cy="1789920"/>
          </a:xfrm>
          <a:prstGeom prst="rect">
            <a:avLst/>
          </a:prstGeom>
        </p:spPr>
        <p:txBody>
          <a:bodyPr lIns="0" tIns="0" rIns="0" bIns="0">
            <a:normAutofit fontScale="11000"/>
          </a:bodyPr>
          <a:lstStyle/>
          <a:p>
            <a:endParaRPr lang="en-US" sz="3200" b="0" strike="noStrike" spc="-1">
              <a:latin typeface="Arial"/>
            </a:endParaRPr>
          </a:p>
        </p:txBody>
      </p:sp>
      <p:sp>
        <p:nvSpPr>
          <p:cNvPr id="143" name="PlaceHolder 3"/>
          <p:cNvSpPr>
            <a:spLocks noGrp="1"/>
          </p:cNvSpPr>
          <p:nvPr>
            <p:ph type="body"/>
          </p:nvPr>
        </p:nvSpPr>
        <p:spPr>
          <a:xfrm>
            <a:off x="1464120" y="2422440"/>
            <a:ext cx="595800" cy="1789920"/>
          </a:xfrm>
          <a:prstGeom prst="rect">
            <a:avLst/>
          </a:prstGeom>
        </p:spPr>
        <p:txBody>
          <a:bodyPr lIns="0" tIns="0" rIns="0" bIns="0">
            <a:normAutofit fontScale="11000"/>
          </a:bodyPr>
          <a:lstStyle/>
          <a:p>
            <a:endParaRPr lang="en-US" sz="3200" b="0" strike="noStrike" spc="-1">
              <a:latin typeface="Arial"/>
            </a:endParaRPr>
          </a:p>
        </p:txBody>
      </p:sp>
      <p:sp>
        <p:nvSpPr>
          <p:cNvPr id="144" name="PlaceHolder 4"/>
          <p:cNvSpPr>
            <a:spLocks noGrp="1"/>
          </p:cNvSpPr>
          <p:nvPr>
            <p:ph type="body"/>
          </p:nvPr>
        </p:nvSpPr>
        <p:spPr>
          <a:xfrm>
            <a:off x="838080" y="4382640"/>
            <a:ext cx="595800" cy="1789920"/>
          </a:xfrm>
          <a:prstGeom prst="rect">
            <a:avLst/>
          </a:prstGeom>
        </p:spPr>
        <p:txBody>
          <a:bodyPr lIns="0" tIns="0" rIns="0" bIns="0">
            <a:normAutofit fontScale="11000"/>
          </a:bodyPr>
          <a:lstStyle/>
          <a:p>
            <a:endParaRPr lang="en-US" sz="3200" b="0" strike="noStrike" spc="-1">
              <a:latin typeface="Arial"/>
            </a:endParaRPr>
          </a:p>
        </p:txBody>
      </p:sp>
      <p:sp>
        <p:nvSpPr>
          <p:cNvPr id="145" name="PlaceHolder 5"/>
          <p:cNvSpPr>
            <a:spLocks noGrp="1"/>
          </p:cNvSpPr>
          <p:nvPr>
            <p:ph type="body"/>
          </p:nvPr>
        </p:nvSpPr>
        <p:spPr>
          <a:xfrm>
            <a:off x="1464120" y="4382640"/>
            <a:ext cx="595800" cy="1789920"/>
          </a:xfrm>
          <a:prstGeom prst="rect">
            <a:avLst/>
          </a:prstGeom>
        </p:spPr>
        <p:txBody>
          <a:bodyPr lIns="0" tIns="0" rIns="0" bIns="0">
            <a:normAutofit fontScale="11000"/>
          </a:bodyPr>
          <a:lstStyle/>
          <a:p>
            <a:endParaRPr lang="en-US" sz="3200" b="0" strike="noStrike" spc="-1">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46" name="PlaceHolder 1"/>
          <p:cNvSpPr>
            <a:spLocks noGrp="1"/>
          </p:cNvSpPr>
          <p:nvPr>
            <p:ph type="title"/>
          </p:nvPr>
        </p:nvSpPr>
        <p:spPr>
          <a:xfrm>
            <a:off x="838080" y="1220040"/>
            <a:ext cx="10514160" cy="1046520"/>
          </a:xfrm>
          <a:prstGeom prst="rect">
            <a:avLst/>
          </a:prstGeom>
        </p:spPr>
        <p:txBody>
          <a:bodyPr lIns="0" tIns="0" rIns="0" bIns="0" anchor="ctr">
            <a:noAutofit/>
          </a:bodyPr>
          <a:lstStyle/>
          <a:p>
            <a:pPr algn="ctr"/>
            <a:endParaRPr lang="en-US" sz="4400" b="0" strike="noStrike" spc="-1">
              <a:latin typeface="Arial"/>
            </a:endParaRPr>
          </a:p>
        </p:txBody>
      </p:sp>
      <p:sp>
        <p:nvSpPr>
          <p:cNvPr id="147" name="PlaceHolder 2"/>
          <p:cNvSpPr>
            <a:spLocks noGrp="1"/>
          </p:cNvSpPr>
          <p:nvPr>
            <p:ph type="body"/>
          </p:nvPr>
        </p:nvSpPr>
        <p:spPr>
          <a:xfrm>
            <a:off x="838080" y="2422440"/>
            <a:ext cx="393120" cy="1789920"/>
          </a:xfrm>
          <a:prstGeom prst="rect">
            <a:avLst/>
          </a:prstGeom>
        </p:spPr>
        <p:txBody>
          <a:bodyPr lIns="0" tIns="0" rIns="0" bIns="0">
            <a:normAutofit fontScale="11000"/>
          </a:bodyPr>
          <a:lstStyle/>
          <a:p>
            <a:endParaRPr lang="en-US" sz="3200" b="0" strike="noStrike" spc="-1">
              <a:latin typeface="Arial"/>
            </a:endParaRPr>
          </a:p>
        </p:txBody>
      </p:sp>
      <p:sp>
        <p:nvSpPr>
          <p:cNvPr id="148" name="PlaceHolder 3"/>
          <p:cNvSpPr>
            <a:spLocks noGrp="1"/>
          </p:cNvSpPr>
          <p:nvPr>
            <p:ph type="body"/>
          </p:nvPr>
        </p:nvSpPr>
        <p:spPr>
          <a:xfrm>
            <a:off x="1251360" y="2422440"/>
            <a:ext cx="393120" cy="1789920"/>
          </a:xfrm>
          <a:prstGeom prst="rect">
            <a:avLst/>
          </a:prstGeom>
        </p:spPr>
        <p:txBody>
          <a:bodyPr lIns="0" tIns="0" rIns="0" bIns="0">
            <a:normAutofit fontScale="11000"/>
          </a:bodyPr>
          <a:lstStyle/>
          <a:p>
            <a:endParaRPr lang="en-US" sz="3200" b="0" strike="noStrike" spc="-1">
              <a:latin typeface="Arial"/>
            </a:endParaRPr>
          </a:p>
        </p:txBody>
      </p:sp>
      <p:sp>
        <p:nvSpPr>
          <p:cNvPr id="149" name="PlaceHolder 4"/>
          <p:cNvSpPr>
            <a:spLocks noGrp="1"/>
          </p:cNvSpPr>
          <p:nvPr>
            <p:ph type="body"/>
          </p:nvPr>
        </p:nvSpPr>
        <p:spPr>
          <a:xfrm>
            <a:off x="1664280" y="2422440"/>
            <a:ext cx="393120" cy="1789920"/>
          </a:xfrm>
          <a:prstGeom prst="rect">
            <a:avLst/>
          </a:prstGeom>
        </p:spPr>
        <p:txBody>
          <a:bodyPr lIns="0" tIns="0" rIns="0" bIns="0">
            <a:normAutofit fontScale="11000"/>
          </a:bodyPr>
          <a:lstStyle/>
          <a:p>
            <a:endParaRPr lang="en-US" sz="3200" b="0" strike="noStrike" spc="-1">
              <a:latin typeface="Arial"/>
            </a:endParaRPr>
          </a:p>
        </p:txBody>
      </p:sp>
      <p:sp>
        <p:nvSpPr>
          <p:cNvPr id="150" name="PlaceHolder 5"/>
          <p:cNvSpPr>
            <a:spLocks noGrp="1"/>
          </p:cNvSpPr>
          <p:nvPr>
            <p:ph type="body"/>
          </p:nvPr>
        </p:nvSpPr>
        <p:spPr>
          <a:xfrm>
            <a:off x="838080" y="4382640"/>
            <a:ext cx="393120" cy="1789920"/>
          </a:xfrm>
          <a:prstGeom prst="rect">
            <a:avLst/>
          </a:prstGeom>
        </p:spPr>
        <p:txBody>
          <a:bodyPr lIns="0" tIns="0" rIns="0" bIns="0">
            <a:normAutofit fontScale="11000"/>
          </a:bodyPr>
          <a:lstStyle/>
          <a:p>
            <a:endParaRPr lang="en-US" sz="3200" b="0" strike="noStrike" spc="-1">
              <a:latin typeface="Arial"/>
            </a:endParaRPr>
          </a:p>
        </p:txBody>
      </p:sp>
      <p:sp>
        <p:nvSpPr>
          <p:cNvPr id="151" name="PlaceHolder 6"/>
          <p:cNvSpPr>
            <a:spLocks noGrp="1"/>
          </p:cNvSpPr>
          <p:nvPr>
            <p:ph type="body"/>
          </p:nvPr>
        </p:nvSpPr>
        <p:spPr>
          <a:xfrm>
            <a:off x="1251360" y="4382640"/>
            <a:ext cx="393120" cy="1789920"/>
          </a:xfrm>
          <a:prstGeom prst="rect">
            <a:avLst/>
          </a:prstGeom>
        </p:spPr>
        <p:txBody>
          <a:bodyPr lIns="0" tIns="0" rIns="0" bIns="0">
            <a:normAutofit fontScale="11000"/>
          </a:bodyPr>
          <a:lstStyle/>
          <a:p>
            <a:endParaRPr lang="en-US" sz="3200" b="0" strike="noStrike" spc="-1">
              <a:latin typeface="Arial"/>
            </a:endParaRPr>
          </a:p>
        </p:txBody>
      </p:sp>
      <p:sp>
        <p:nvSpPr>
          <p:cNvPr id="152" name="PlaceHolder 7"/>
          <p:cNvSpPr>
            <a:spLocks noGrp="1"/>
          </p:cNvSpPr>
          <p:nvPr>
            <p:ph type="body"/>
          </p:nvPr>
        </p:nvSpPr>
        <p:spPr>
          <a:xfrm>
            <a:off x="1664280" y="4382640"/>
            <a:ext cx="393120" cy="1789920"/>
          </a:xfrm>
          <a:prstGeom prst="rect">
            <a:avLst/>
          </a:prstGeom>
        </p:spPr>
        <p:txBody>
          <a:bodyPr lIns="0" tIns="0" rIns="0" bIns="0">
            <a:normAutofit fontScale="11000"/>
          </a:bodyPr>
          <a:lstStyle/>
          <a:p>
            <a:endParaRPr lang="en-US"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838080" y="1220040"/>
            <a:ext cx="10514160" cy="104652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838080" y="1220040"/>
            <a:ext cx="10514160" cy="48524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838080" y="1220040"/>
            <a:ext cx="10514160" cy="1046520"/>
          </a:xfrm>
          <a:prstGeom prst="rect">
            <a:avLst/>
          </a:prstGeom>
        </p:spPr>
        <p:txBody>
          <a:bodyPr lIns="0" tIns="0" rIns="0" bIns="0" anchor="ctr">
            <a:noAutofit/>
          </a:bodyPr>
          <a:lstStyle/>
          <a:p>
            <a:pPr algn="ctr"/>
            <a:endParaRPr lang="en-US" sz="4400" b="0" strike="noStrike" spc="-1">
              <a:latin typeface="Arial"/>
            </a:endParaRPr>
          </a:p>
        </p:txBody>
      </p:sp>
      <p:sp>
        <p:nvSpPr>
          <p:cNvPr id="12" name="PlaceHolder 2"/>
          <p:cNvSpPr>
            <a:spLocks noGrp="1"/>
          </p:cNvSpPr>
          <p:nvPr>
            <p:ph type="body"/>
          </p:nvPr>
        </p:nvSpPr>
        <p:spPr>
          <a:xfrm>
            <a:off x="838080" y="2422440"/>
            <a:ext cx="595800" cy="1789920"/>
          </a:xfrm>
          <a:prstGeom prst="rect">
            <a:avLst/>
          </a:prstGeom>
        </p:spPr>
        <p:txBody>
          <a:bodyPr lIns="0" tIns="0" rIns="0" bIns="0">
            <a:normAutofit fontScale="11000"/>
          </a:bodyPr>
          <a:lstStyle/>
          <a:p>
            <a:endParaRPr lang="en-US" sz="3200" b="0" strike="noStrike" spc="-1">
              <a:latin typeface="Arial"/>
            </a:endParaRPr>
          </a:p>
        </p:txBody>
      </p:sp>
      <p:sp>
        <p:nvSpPr>
          <p:cNvPr id="13" name="PlaceHolder 3"/>
          <p:cNvSpPr>
            <a:spLocks noGrp="1"/>
          </p:cNvSpPr>
          <p:nvPr>
            <p:ph type="body"/>
          </p:nvPr>
        </p:nvSpPr>
        <p:spPr>
          <a:xfrm>
            <a:off x="1464120" y="2422440"/>
            <a:ext cx="595800" cy="3753000"/>
          </a:xfrm>
          <a:prstGeom prst="rect">
            <a:avLst/>
          </a:prstGeom>
        </p:spPr>
        <p:txBody>
          <a:bodyPr lIns="0" tIns="0" rIns="0" bIns="0">
            <a:normAutofit fontScale="33000"/>
          </a:bodyPr>
          <a:lstStyle/>
          <a:p>
            <a:endParaRPr lang="en-US" sz="3200" b="0" strike="noStrike" spc="-1">
              <a:latin typeface="Arial"/>
            </a:endParaRPr>
          </a:p>
        </p:txBody>
      </p:sp>
      <p:sp>
        <p:nvSpPr>
          <p:cNvPr id="14" name="PlaceHolder 4"/>
          <p:cNvSpPr>
            <a:spLocks noGrp="1"/>
          </p:cNvSpPr>
          <p:nvPr>
            <p:ph type="body"/>
          </p:nvPr>
        </p:nvSpPr>
        <p:spPr>
          <a:xfrm>
            <a:off x="838080" y="4382640"/>
            <a:ext cx="595800" cy="1789920"/>
          </a:xfrm>
          <a:prstGeom prst="rect">
            <a:avLst/>
          </a:prstGeom>
        </p:spPr>
        <p:txBody>
          <a:bodyPr lIns="0" tIns="0" rIns="0" bIns="0">
            <a:normAutofit fontScale="11000"/>
          </a:bodyPr>
          <a:lstStyle/>
          <a:p>
            <a:endParaRPr lang="en-US"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838080" y="1220040"/>
            <a:ext cx="10514160" cy="1046520"/>
          </a:xfrm>
          <a:prstGeom prst="rect">
            <a:avLst/>
          </a:prstGeom>
        </p:spPr>
        <p:txBody>
          <a:bodyPr lIns="0" tIns="0" rIns="0" bIns="0" anchor="ctr">
            <a:noAutofit/>
          </a:bodyPr>
          <a:lstStyle/>
          <a:p>
            <a:pPr algn="ctr"/>
            <a:endParaRPr lang="en-US" sz="4400" b="0" strike="noStrike" spc="-1">
              <a:latin typeface="Arial"/>
            </a:endParaRPr>
          </a:p>
        </p:txBody>
      </p:sp>
      <p:sp>
        <p:nvSpPr>
          <p:cNvPr id="16" name="PlaceHolder 2"/>
          <p:cNvSpPr>
            <a:spLocks noGrp="1"/>
          </p:cNvSpPr>
          <p:nvPr>
            <p:ph type="body"/>
          </p:nvPr>
        </p:nvSpPr>
        <p:spPr>
          <a:xfrm>
            <a:off x="838080" y="2422440"/>
            <a:ext cx="595800" cy="3753000"/>
          </a:xfrm>
          <a:prstGeom prst="rect">
            <a:avLst/>
          </a:prstGeom>
        </p:spPr>
        <p:txBody>
          <a:bodyPr lIns="0" tIns="0" rIns="0" bIns="0">
            <a:normAutofit fontScale="33000"/>
          </a:bodyPr>
          <a:lstStyle/>
          <a:p>
            <a:endParaRPr lang="en-US" sz="3200" b="0" strike="noStrike" spc="-1">
              <a:latin typeface="Arial"/>
            </a:endParaRPr>
          </a:p>
        </p:txBody>
      </p:sp>
      <p:sp>
        <p:nvSpPr>
          <p:cNvPr id="17" name="PlaceHolder 3"/>
          <p:cNvSpPr>
            <a:spLocks noGrp="1"/>
          </p:cNvSpPr>
          <p:nvPr>
            <p:ph type="body"/>
          </p:nvPr>
        </p:nvSpPr>
        <p:spPr>
          <a:xfrm>
            <a:off x="1464120" y="2422440"/>
            <a:ext cx="595800" cy="1789920"/>
          </a:xfrm>
          <a:prstGeom prst="rect">
            <a:avLst/>
          </a:prstGeom>
        </p:spPr>
        <p:txBody>
          <a:bodyPr lIns="0" tIns="0" rIns="0" bIns="0">
            <a:normAutofit fontScale="11000"/>
          </a:bodyPr>
          <a:lstStyle/>
          <a:p>
            <a:endParaRPr lang="en-US" sz="3200" b="0" strike="noStrike" spc="-1">
              <a:latin typeface="Arial"/>
            </a:endParaRPr>
          </a:p>
        </p:txBody>
      </p:sp>
      <p:sp>
        <p:nvSpPr>
          <p:cNvPr id="18" name="PlaceHolder 4"/>
          <p:cNvSpPr>
            <a:spLocks noGrp="1"/>
          </p:cNvSpPr>
          <p:nvPr>
            <p:ph type="body"/>
          </p:nvPr>
        </p:nvSpPr>
        <p:spPr>
          <a:xfrm>
            <a:off x="1464120" y="4382640"/>
            <a:ext cx="595800" cy="1789920"/>
          </a:xfrm>
          <a:prstGeom prst="rect">
            <a:avLst/>
          </a:prstGeom>
        </p:spPr>
        <p:txBody>
          <a:bodyPr lIns="0" tIns="0" rIns="0" bIns="0">
            <a:normAutofit fontScale="11000"/>
          </a:bodyPr>
          <a:lstStyle/>
          <a:p>
            <a:endParaRPr lang="en-US"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838080" y="1220040"/>
            <a:ext cx="10514160" cy="1046520"/>
          </a:xfrm>
          <a:prstGeom prst="rect">
            <a:avLst/>
          </a:prstGeom>
        </p:spPr>
        <p:txBody>
          <a:bodyPr lIns="0" tIns="0" rIns="0" bIns="0" anchor="ctr">
            <a:noAutofit/>
          </a:bodyPr>
          <a:lstStyle/>
          <a:p>
            <a:pPr algn="ctr"/>
            <a:endParaRPr lang="en-US" sz="4400" b="0" strike="noStrike" spc="-1">
              <a:latin typeface="Arial"/>
            </a:endParaRPr>
          </a:p>
        </p:txBody>
      </p:sp>
      <p:sp>
        <p:nvSpPr>
          <p:cNvPr id="20" name="PlaceHolder 2"/>
          <p:cNvSpPr>
            <a:spLocks noGrp="1"/>
          </p:cNvSpPr>
          <p:nvPr>
            <p:ph type="body"/>
          </p:nvPr>
        </p:nvSpPr>
        <p:spPr>
          <a:xfrm>
            <a:off x="838080" y="2422440"/>
            <a:ext cx="595800" cy="1789920"/>
          </a:xfrm>
          <a:prstGeom prst="rect">
            <a:avLst/>
          </a:prstGeom>
        </p:spPr>
        <p:txBody>
          <a:bodyPr lIns="0" tIns="0" rIns="0" bIns="0">
            <a:normAutofit fontScale="11000"/>
          </a:bodyPr>
          <a:lstStyle/>
          <a:p>
            <a:endParaRPr lang="en-US" sz="3200" b="0" strike="noStrike" spc="-1">
              <a:latin typeface="Arial"/>
            </a:endParaRPr>
          </a:p>
        </p:txBody>
      </p:sp>
      <p:sp>
        <p:nvSpPr>
          <p:cNvPr id="21" name="PlaceHolder 3"/>
          <p:cNvSpPr>
            <a:spLocks noGrp="1"/>
          </p:cNvSpPr>
          <p:nvPr>
            <p:ph type="body"/>
          </p:nvPr>
        </p:nvSpPr>
        <p:spPr>
          <a:xfrm>
            <a:off x="1464120" y="2422440"/>
            <a:ext cx="595800" cy="1789920"/>
          </a:xfrm>
          <a:prstGeom prst="rect">
            <a:avLst/>
          </a:prstGeom>
        </p:spPr>
        <p:txBody>
          <a:bodyPr lIns="0" tIns="0" rIns="0" bIns="0">
            <a:normAutofit fontScale="11000"/>
          </a:bodyPr>
          <a:lstStyle/>
          <a:p>
            <a:endParaRPr lang="en-US" sz="3200" b="0" strike="noStrike" spc="-1">
              <a:latin typeface="Arial"/>
            </a:endParaRPr>
          </a:p>
        </p:txBody>
      </p:sp>
      <p:sp>
        <p:nvSpPr>
          <p:cNvPr id="22" name="PlaceHolder 4"/>
          <p:cNvSpPr>
            <a:spLocks noGrp="1"/>
          </p:cNvSpPr>
          <p:nvPr>
            <p:ph type="body"/>
          </p:nvPr>
        </p:nvSpPr>
        <p:spPr>
          <a:xfrm>
            <a:off x="838080" y="4382640"/>
            <a:ext cx="1221120" cy="1789920"/>
          </a:xfrm>
          <a:prstGeom prst="rect">
            <a:avLst/>
          </a:prstGeom>
        </p:spPr>
        <p:txBody>
          <a:bodyPr lIns="0" tIns="0" rIns="0" bIns="0">
            <a:normAutofit fontScale="97000"/>
          </a:bodyPr>
          <a:lstStyle/>
          <a:p>
            <a:endParaRPr lang="en-US"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838080" y="1220040"/>
            <a:ext cx="10514160" cy="1046520"/>
          </a:xfrm>
          <a:prstGeom prst="rect">
            <a:avLst/>
          </a:prstGeom>
        </p:spPr>
        <p:txBody>
          <a:bodyPr lIns="0" tIns="0" rIns="0" bIns="0" anchor="ctr">
            <a:noAutofit/>
          </a:bodyPr>
          <a:lstStyle/>
          <a:p>
            <a:pPr algn="ctr"/>
            <a:r>
              <a:rPr lang="en-US" sz="1800" b="0" strike="noStrike" spc="-1">
                <a:latin typeface="Arial"/>
              </a:rPr>
              <a:t>Click to edit the title text format</a:t>
            </a:r>
          </a:p>
        </p:txBody>
      </p:sp>
      <p:sp>
        <p:nvSpPr>
          <p:cNvPr id="39" name="PlaceHolder 2"/>
          <p:cNvSpPr>
            <a:spLocks noGrp="1"/>
          </p:cNvSpPr>
          <p:nvPr>
            <p:ph type="body"/>
          </p:nvPr>
        </p:nvSpPr>
        <p:spPr>
          <a:xfrm>
            <a:off x="838080" y="2422440"/>
            <a:ext cx="1221120" cy="3753000"/>
          </a:xfrm>
          <a:prstGeom prst="rect">
            <a:avLst/>
          </a:prstGeom>
        </p:spPr>
        <p:txBody>
          <a:bodyPr lIns="0" tIns="0" rIns="0" bIns="0">
            <a:normAutofit fontScale="4000"/>
          </a:bodyPr>
          <a:lstStyle/>
          <a:p>
            <a:pPr marL="432000" indent="-324000" algn="ctr">
              <a:spcBef>
                <a:spcPts val="1417"/>
              </a:spcBef>
              <a:buClr>
                <a:srgbClr val="000000"/>
              </a:buClr>
              <a:buSzPct val="45000"/>
              <a:buFont typeface="Wingdings" charset="2"/>
              <a:buChar char=""/>
            </a:pPr>
            <a:r>
              <a:rPr lang="en-US" sz="1800" b="0" strike="noStrike" spc="-1">
                <a:latin typeface="Arial"/>
              </a:rPr>
              <a:t>Click to edit the outline text format</a:t>
            </a:r>
          </a:p>
          <a:p>
            <a:pPr marL="864000" lvl="1" indent="-324000" algn="ctr">
              <a:spcBef>
                <a:spcPts val="1134"/>
              </a:spcBef>
              <a:buClr>
                <a:srgbClr val="000000"/>
              </a:buClr>
              <a:buSzPct val="75000"/>
              <a:buFont typeface="Symbol" charset="2"/>
              <a:buChar char=""/>
            </a:pPr>
            <a:r>
              <a:rPr lang="en-US" sz="1800" b="0" strike="noStrike" spc="-1">
                <a:latin typeface="Arial"/>
              </a:rPr>
              <a:t>Second Outline Level</a:t>
            </a:r>
          </a:p>
          <a:p>
            <a:pPr marL="1296000" lvl="2" indent="-288000" algn="ctr">
              <a:spcBef>
                <a:spcPts val="850"/>
              </a:spcBef>
              <a:buClr>
                <a:srgbClr val="000000"/>
              </a:buClr>
              <a:buSzPct val="45000"/>
              <a:buFont typeface="Wingdings" charset="2"/>
              <a:buChar char=""/>
            </a:pPr>
            <a:r>
              <a:rPr lang="en-US" sz="1800" b="0" strike="noStrike" spc="-1">
                <a:latin typeface="Arial"/>
              </a:rPr>
              <a:t>Third Outline Level</a:t>
            </a:r>
          </a:p>
          <a:p>
            <a:pPr marL="1728000" lvl="3" indent="-216000" algn="ctr">
              <a:spcBef>
                <a:spcPts val="567"/>
              </a:spcBef>
              <a:buClr>
                <a:srgbClr val="000000"/>
              </a:buClr>
              <a:buSzPct val="75000"/>
              <a:buFont typeface="Symbol" charset="2"/>
              <a:buChar char=""/>
            </a:pPr>
            <a:r>
              <a:rPr lang="en-US" sz="1800" b="0" strike="noStrike" spc="-1">
                <a:latin typeface="Arial"/>
              </a:rPr>
              <a:t>Fourth Outline Level</a:t>
            </a:r>
          </a:p>
          <a:p>
            <a:pPr marL="2160000" lvl="4" indent="-216000" algn="ctr">
              <a:spcBef>
                <a:spcPts val="283"/>
              </a:spcBef>
              <a:buClr>
                <a:srgbClr val="000000"/>
              </a:buClr>
              <a:buSzPct val="45000"/>
              <a:buFont typeface="Wingdings" charset="2"/>
              <a:buChar char=""/>
            </a:pPr>
            <a:r>
              <a:rPr lang="en-US" sz="1800" b="0" strike="noStrike" spc="-1">
                <a:latin typeface="Arial"/>
              </a:rPr>
              <a:t>Fifth Outline Level</a:t>
            </a:r>
          </a:p>
          <a:p>
            <a:pPr marL="2592000" lvl="5" indent="-216000" algn="ctr">
              <a:spcBef>
                <a:spcPts val="283"/>
              </a:spcBef>
              <a:buClr>
                <a:srgbClr val="000000"/>
              </a:buClr>
              <a:buSzPct val="45000"/>
              <a:buFont typeface="Wingdings" charset="2"/>
              <a:buChar char=""/>
            </a:pPr>
            <a:r>
              <a:rPr lang="en-US" sz="1800" b="0" strike="noStrike" spc="-1">
                <a:latin typeface="Arial"/>
              </a:rPr>
              <a:t>Sixth Outline Level</a:t>
            </a:r>
          </a:p>
          <a:p>
            <a:pPr marL="3024000" lvl="6" indent="-216000" algn="ctr">
              <a:spcBef>
                <a:spcPts val="283"/>
              </a:spcBef>
              <a:buClr>
                <a:srgbClr val="000000"/>
              </a:buClr>
              <a:buSzPct val="45000"/>
              <a:buFont typeface="Wingdings" charset="2"/>
              <a:buChar char=""/>
            </a:pPr>
            <a:r>
              <a:rPr lang="en-US" sz="1800" b="0" strike="noStrike" spc="-1">
                <a:latin typeface="Arial"/>
              </a:rPr>
              <a:t>Seventh Outline Level</a:t>
            </a:r>
          </a:p>
        </p:txBody>
      </p:sp>
      <p:sp>
        <p:nvSpPr>
          <p:cNvPr id="40" name="PlaceHolder 3"/>
          <p:cNvSpPr>
            <a:spLocks noGrp="1"/>
          </p:cNvSpPr>
          <p:nvPr>
            <p:ph type="body"/>
          </p:nvPr>
        </p:nvSpPr>
        <p:spPr>
          <a:xfrm>
            <a:off x="2121120" y="2422440"/>
            <a:ext cx="1221120" cy="3753000"/>
          </a:xfrm>
          <a:prstGeom prst="rect">
            <a:avLst/>
          </a:prstGeom>
        </p:spPr>
        <p:txBody>
          <a:bodyPr lIns="0" tIns="0" rIns="0" bIns="0">
            <a:normAutofit fontScale="4000"/>
          </a:bodyPr>
          <a:lstStyle/>
          <a:p>
            <a:pPr marL="432000" indent="-324000" algn="ctr">
              <a:spcBef>
                <a:spcPts val="1417"/>
              </a:spcBef>
              <a:buClr>
                <a:srgbClr val="000000"/>
              </a:buClr>
              <a:buSzPct val="45000"/>
              <a:buFont typeface="Wingdings" charset="2"/>
              <a:buChar char=""/>
            </a:pPr>
            <a:r>
              <a:rPr lang="en-US" sz="1800" b="0" strike="noStrike" spc="-1">
                <a:latin typeface="Arial"/>
              </a:rPr>
              <a:t>Click to edit the outline text format</a:t>
            </a:r>
          </a:p>
          <a:p>
            <a:pPr marL="864000" lvl="1" indent="-324000" algn="ctr">
              <a:spcBef>
                <a:spcPts val="1134"/>
              </a:spcBef>
              <a:buClr>
                <a:srgbClr val="000000"/>
              </a:buClr>
              <a:buSzPct val="75000"/>
              <a:buFont typeface="Symbol" charset="2"/>
              <a:buChar char=""/>
            </a:pPr>
            <a:r>
              <a:rPr lang="en-US" sz="1800" b="0" strike="noStrike" spc="-1">
                <a:latin typeface="Arial"/>
              </a:rPr>
              <a:t>Second Outline Level</a:t>
            </a:r>
          </a:p>
          <a:p>
            <a:pPr marL="1296000" lvl="2" indent="-288000" algn="ctr">
              <a:spcBef>
                <a:spcPts val="850"/>
              </a:spcBef>
              <a:buClr>
                <a:srgbClr val="000000"/>
              </a:buClr>
              <a:buSzPct val="45000"/>
              <a:buFont typeface="Wingdings" charset="2"/>
              <a:buChar char=""/>
            </a:pPr>
            <a:r>
              <a:rPr lang="en-US" sz="1800" b="0" strike="noStrike" spc="-1">
                <a:latin typeface="Arial"/>
              </a:rPr>
              <a:t>Third Outline Level</a:t>
            </a:r>
          </a:p>
          <a:p>
            <a:pPr marL="1728000" lvl="3" indent="-216000" algn="ctr">
              <a:spcBef>
                <a:spcPts val="567"/>
              </a:spcBef>
              <a:buClr>
                <a:srgbClr val="000000"/>
              </a:buClr>
              <a:buSzPct val="75000"/>
              <a:buFont typeface="Symbol" charset="2"/>
              <a:buChar char=""/>
            </a:pPr>
            <a:r>
              <a:rPr lang="en-US" sz="1800" b="0" strike="noStrike" spc="-1">
                <a:latin typeface="Arial"/>
              </a:rPr>
              <a:t>Fourth Outline Level</a:t>
            </a:r>
          </a:p>
          <a:p>
            <a:pPr marL="2160000" lvl="4" indent="-216000" algn="ctr">
              <a:spcBef>
                <a:spcPts val="283"/>
              </a:spcBef>
              <a:buClr>
                <a:srgbClr val="000000"/>
              </a:buClr>
              <a:buSzPct val="45000"/>
              <a:buFont typeface="Wingdings" charset="2"/>
              <a:buChar char=""/>
            </a:pPr>
            <a:r>
              <a:rPr lang="en-US" sz="1800" b="0" strike="noStrike" spc="-1">
                <a:latin typeface="Arial"/>
              </a:rPr>
              <a:t>Fifth Outline Level</a:t>
            </a:r>
          </a:p>
          <a:p>
            <a:pPr marL="2592000" lvl="5" indent="-216000" algn="ctr">
              <a:spcBef>
                <a:spcPts val="283"/>
              </a:spcBef>
              <a:buClr>
                <a:srgbClr val="000000"/>
              </a:buClr>
              <a:buSzPct val="45000"/>
              <a:buFont typeface="Wingdings" charset="2"/>
              <a:buChar char=""/>
            </a:pPr>
            <a:r>
              <a:rPr lang="en-US" sz="1800" b="0" strike="noStrike" spc="-1">
                <a:latin typeface="Arial"/>
              </a:rPr>
              <a:t>Sixth Outline Level</a:t>
            </a:r>
          </a:p>
          <a:p>
            <a:pPr marL="3024000" lvl="6" indent="-216000" algn="ctr">
              <a:spcBef>
                <a:spcPts val="283"/>
              </a:spcBef>
              <a:buClr>
                <a:srgbClr val="000000"/>
              </a:buClr>
              <a:buSzPct val="45000"/>
              <a:buFont typeface="Wingdings" charset="2"/>
              <a:buChar char=""/>
            </a:pPr>
            <a:r>
              <a:rPr lang="en-US" sz="18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77"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78"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115"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116"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FFFFFF"/>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FFFFFF"/>
              </a:buClr>
              <a:buSzPct val="75000"/>
              <a:buFont typeface="Symbol" charset="2"/>
              <a:buChar char=""/>
            </a:pPr>
            <a:r>
              <a:rPr lang="en-US" sz="2800" b="0" strike="noStrike" spc="-1">
                <a:latin typeface="Arial"/>
              </a:rPr>
              <a:t>Second Outline Level</a:t>
            </a:r>
          </a:p>
          <a:p>
            <a:pPr marL="1296000" lvl="2" indent="-288000">
              <a:spcBef>
                <a:spcPts val="850"/>
              </a:spcBef>
              <a:buClr>
                <a:srgbClr val="FFFFFF"/>
              </a:buClr>
              <a:buSzPct val="45000"/>
              <a:buFont typeface="Wingdings" charset="2"/>
              <a:buChar char=""/>
            </a:pPr>
            <a:r>
              <a:rPr lang="en-US" sz="2400" b="0" strike="noStrike" spc="-1">
                <a:latin typeface="Arial"/>
              </a:rPr>
              <a:t>Third Outline Level</a:t>
            </a:r>
          </a:p>
          <a:p>
            <a:pPr marL="1728000" lvl="3" indent="-216000">
              <a:spcBef>
                <a:spcPts val="567"/>
              </a:spcBef>
              <a:buClr>
                <a:srgbClr val="FFFFFF"/>
              </a:buClr>
              <a:buSzPct val="75000"/>
              <a:buFont typeface="Symbol" charset="2"/>
              <a:buChar char=""/>
            </a:pPr>
            <a:r>
              <a:rPr lang="en-US" sz="2000" b="0" strike="noStrike" spc="-1">
                <a:latin typeface="Arial"/>
              </a:rPr>
              <a:t>Fourth Outline Level</a:t>
            </a:r>
          </a:p>
          <a:p>
            <a:pPr marL="2160000" lvl="4" indent="-216000">
              <a:spcBef>
                <a:spcPts val="283"/>
              </a:spcBef>
              <a:buClr>
                <a:srgbClr val="FFFFFF"/>
              </a:buClr>
              <a:buSzPct val="45000"/>
              <a:buFont typeface="Wingdings" charset="2"/>
              <a:buChar char=""/>
            </a:pPr>
            <a:r>
              <a:rPr lang="en-US" sz="2000" b="0" strike="noStrike" spc="-1">
                <a:latin typeface="Arial"/>
              </a:rPr>
              <a:t>Fifth Outline Level</a:t>
            </a:r>
          </a:p>
          <a:p>
            <a:pPr marL="2592000" lvl="5" indent="-216000">
              <a:spcBef>
                <a:spcPts val="283"/>
              </a:spcBef>
              <a:buClr>
                <a:srgbClr val="FFFFFF"/>
              </a:buClr>
              <a:buSzPct val="45000"/>
              <a:buFont typeface="Wingdings" charset="2"/>
              <a:buChar char=""/>
            </a:pPr>
            <a:r>
              <a:rPr lang="en-US" sz="2000" b="0" strike="noStrike" spc="-1">
                <a:latin typeface="Arial"/>
              </a:rPr>
              <a:t>Sixth Outline Level</a:t>
            </a:r>
          </a:p>
          <a:p>
            <a:pPr marL="3024000" lvl="6" indent="-216000">
              <a:spcBef>
                <a:spcPts val="283"/>
              </a:spcBef>
              <a:buClr>
                <a:srgbClr val="FFFFFF"/>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37.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37.xml"/><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32.xml"/><Relationship Id="rId1" Type="http://schemas.openxmlformats.org/officeDocument/2006/relationships/slideLayout" Target="../slideLayouts/slideLayout3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3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3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16.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3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9.xml"/><Relationship Id="rId1" Type="http://schemas.openxmlformats.org/officeDocument/2006/relationships/slideLayout" Target="../slideLayouts/slideLayout37.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0.xml"/><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CustomShape 1"/>
          <p:cNvSpPr/>
          <p:nvPr/>
        </p:nvSpPr>
        <p:spPr>
          <a:xfrm>
            <a:off x="2209680" y="1527120"/>
            <a:ext cx="7981920" cy="2386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ctr">
              <a:lnSpc>
                <a:spcPct val="90000"/>
              </a:lnSpc>
            </a:pPr>
            <a:r>
              <a:rPr lang="en-US" sz="6000" b="1" strike="noStrike" spc="-1">
                <a:solidFill>
                  <a:srgbClr val="FFFFFF"/>
                </a:solidFill>
                <a:latin typeface="Rockwell"/>
                <a:ea typeface="Franklin Gothic Medium"/>
              </a:rPr>
              <a:t>The Victory Summit</a:t>
            </a:r>
            <a:r>
              <a:rPr lang="en-US" sz="6000" b="1" strike="noStrike" spc="-1" baseline="30000">
                <a:solidFill>
                  <a:srgbClr val="FFFFFF"/>
                </a:solidFill>
                <a:latin typeface="Rockwell"/>
                <a:ea typeface="Franklin Gothic Medium"/>
              </a:rPr>
              <a:t>®</a:t>
            </a:r>
            <a:endParaRPr lang="en-US" sz="6000" b="0" strike="noStrike" spc="-1">
              <a:latin typeface="Arial"/>
            </a:endParaRPr>
          </a:p>
        </p:txBody>
      </p:sp>
      <p:sp>
        <p:nvSpPr>
          <p:cNvPr id="160" name="CustomShape 2"/>
          <p:cNvSpPr/>
          <p:nvPr/>
        </p:nvSpPr>
        <p:spPr>
          <a:xfrm>
            <a:off x="1523880" y="4073400"/>
            <a:ext cx="9142560" cy="1281240"/>
          </a:xfrm>
          <a:prstGeom prst="rect">
            <a:avLst/>
          </a:prstGeom>
          <a:noFill/>
          <a:ln w="0">
            <a:noFill/>
          </a:ln>
        </p:spPr>
        <p:style>
          <a:lnRef idx="0">
            <a:scrgbClr r="0" g="0" b="0"/>
          </a:lnRef>
          <a:fillRef idx="0">
            <a:scrgbClr r="0" g="0" b="0"/>
          </a:fillRef>
          <a:effectRef idx="0">
            <a:scrgbClr r="0" g="0" b="0"/>
          </a:effectRef>
          <a:fontRef idx="minor"/>
        </p:style>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CustomShape 1"/>
          <p:cNvSpPr/>
          <p:nvPr/>
        </p:nvSpPr>
        <p:spPr>
          <a:xfrm>
            <a:off x="838080" y="887760"/>
            <a:ext cx="10514160" cy="1324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200" b="1" strike="noStrike" spc="-1">
                <a:solidFill>
                  <a:srgbClr val="000000"/>
                </a:solidFill>
                <a:latin typeface="Rockwell"/>
                <a:ea typeface="DejaVu Sans"/>
              </a:rPr>
              <a:t>How To Exercise</a:t>
            </a:r>
            <a:endParaRPr lang="en-US" sz="3200" b="0" strike="noStrike" spc="-1">
              <a:latin typeface="Arial"/>
            </a:endParaRPr>
          </a:p>
        </p:txBody>
      </p:sp>
      <p:sp>
        <p:nvSpPr>
          <p:cNvPr id="182" name="CustomShape 2"/>
          <p:cNvSpPr/>
          <p:nvPr/>
        </p:nvSpPr>
        <p:spPr>
          <a:xfrm>
            <a:off x="838080" y="2097720"/>
            <a:ext cx="10020240" cy="3859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216000" indent="-215280">
              <a:lnSpc>
                <a:spcPct val="100000"/>
              </a:lnSpc>
              <a:spcBef>
                <a:spcPts val="499"/>
              </a:spcBef>
              <a:buClr>
                <a:srgbClr val="000000"/>
              </a:buClr>
              <a:buFont typeface="Arial"/>
              <a:buChar char="•"/>
            </a:pPr>
            <a:r>
              <a:rPr lang="en-US" sz="2800" b="0" strike="noStrike" spc="-1">
                <a:solidFill>
                  <a:srgbClr val="000000"/>
                </a:solidFill>
                <a:latin typeface="Rockwell"/>
                <a:ea typeface="Arial"/>
              </a:rPr>
              <a:t> High Intensity</a:t>
            </a:r>
            <a:endParaRPr lang="en-US" sz="2800" b="0" strike="noStrike" spc="-1">
              <a:latin typeface="Arial"/>
            </a:endParaRPr>
          </a:p>
          <a:p>
            <a:pPr marL="216000" indent="-215280">
              <a:lnSpc>
                <a:spcPct val="100000"/>
              </a:lnSpc>
              <a:spcBef>
                <a:spcPts val="499"/>
              </a:spcBef>
              <a:buClr>
                <a:srgbClr val="000000"/>
              </a:buClr>
              <a:buFont typeface="Arial"/>
              <a:buChar char="•"/>
            </a:pPr>
            <a:r>
              <a:rPr lang="en-US" sz="2800" b="0" strike="noStrike" spc="-1">
                <a:solidFill>
                  <a:srgbClr val="000000"/>
                </a:solidFill>
                <a:latin typeface="Rockwell"/>
                <a:ea typeface="Arial"/>
              </a:rPr>
              <a:t> Challenging and Cognitively Engaging</a:t>
            </a:r>
            <a:endParaRPr lang="en-US" sz="2800" b="0" strike="noStrike" spc="-1">
              <a:latin typeface="Arial"/>
            </a:endParaRPr>
          </a:p>
          <a:p>
            <a:pPr marL="216000" indent="-215280">
              <a:lnSpc>
                <a:spcPct val="100000"/>
              </a:lnSpc>
              <a:spcBef>
                <a:spcPts val="499"/>
              </a:spcBef>
              <a:buClr>
                <a:srgbClr val="000000"/>
              </a:buClr>
              <a:buFont typeface="Arial"/>
              <a:buChar char="•"/>
            </a:pPr>
            <a:r>
              <a:rPr lang="en-US" sz="2800" b="0" strike="noStrike" spc="-1">
                <a:solidFill>
                  <a:srgbClr val="000000"/>
                </a:solidFill>
                <a:latin typeface="Rockwell"/>
                <a:ea typeface="Arial"/>
              </a:rPr>
              <a:t> Repetitious</a:t>
            </a:r>
            <a:endParaRPr lang="en-US" sz="2800" b="0" strike="noStrike" spc="-1">
              <a:latin typeface="Arial"/>
            </a:endParaRPr>
          </a:p>
          <a:p>
            <a:pPr marL="216000" indent="-215280">
              <a:lnSpc>
                <a:spcPct val="100000"/>
              </a:lnSpc>
              <a:spcBef>
                <a:spcPts val="499"/>
              </a:spcBef>
              <a:buClr>
                <a:srgbClr val="000000"/>
              </a:buClr>
              <a:buFont typeface="Arial"/>
              <a:buChar char="•"/>
            </a:pPr>
            <a:r>
              <a:rPr lang="en-US" sz="2800" b="0" strike="noStrike" spc="-1">
                <a:solidFill>
                  <a:srgbClr val="000000"/>
                </a:solidFill>
                <a:latin typeface="Rockwell"/>
                <a:ea typeface="Arial"/>
              </a:rPr>
              <a:t> Progressive</a:t>
            </a:r>
            <a:endParaRPr lang="en-US" sz="2800" b="0" strike="noStrike" spc="-1">
              <a:latin typeface="Arial"/>
            </a:endParaRPr>
          </a:p>
          <a:p>
            <a:pPr marL="216000" indent="-215280">
              <a:lnSpc>
                <a:spcPct val="100000"/>
              </a:lnSpc>
              <a:spcBef>
                <a:spcPts val="499"/>
              </a:spcBef>
              <a:buClr>
                <a:srgbClr val="000000"/>
              </a:buClr>
              <a:buFont typeface="Arial"/>
              <a:buChar char="•"/>
            </a:pPr>
            <a:r>
              <a:rPr lang="en-US" sz="2800" b="0" strike="noStrike" spc="-1">
                <a:solidFill>
                  <a:srgbClr val="000000"/>
                </a:solidFill>
                <a:latin typeface="Rockwell"/>
                <a:ea typeface="Arial"/>
              </a:rPr>
              <a:t> Meaningful</a:t>
            </a:r>
            <a:endParaRPr lang="en-US" sz="2800" b="0" strike="noStrike" spc="-1">
              <a:latin typeface="Arial"/>
            </a:endParaRPr>
          </a:p>
          <a:p>
            <a:pPr marL="216000" indent="-215280">
              <a:lnSpc>
                <a:spcPct val="100000"/>
              </a:lnSpc>
              <a:spcBef>
                <a:spcPts val="499"/>
              </a:spcBef>
              <a:buClr>
                <a:srgbClr val="000000"/>
              </a:buClr>
              <a:buFont typeface="Arial"/>
              <a:buChar char="•"/>
            </a:pPr>
            <a:r>
              <a:rPr lang="en-US" sz="2800" b="0" strike="noStrike" spc="-1">
                <a:solidFill>
                  <a:srgbClr val="000000"/>
                </a:solidFill>
                <a:latin typeface="Rockwell"/>
                <a:ea typeface="Arial"/>
              </a:rPr>
              <a:t> Specific</a:t>
            </a:r>
            <a:endParaRPr lang="en-US" sz="2800" b="0" strike="noStrike" spc="-1">
              <a:latin typeface="Arial"/>
            </a:endParaRPr>
          </a:p>
          <a:p>
            <a:pPr marL="216000" indent="-215280">
              <a:lnSpc>
                <a:spcPct val="100000"/>
              </a:lnSpc>
              <a:spcBef>
                <a:spcPts val="499"/>
              </a:spcBef>
              <a:buClr>
                <a:srgbClr val="000000"/>
              </a:buClr>
              <a:buFont typeface="Arial"/>
              <a:buChar char="•"/>
            </a:pPr>
            <a:r>
              <a:rPr lang="en-US" sz="2800" b="1" strike="noStrike" spc="-1">
                <a:solidFill>
                  <a:srgbClr val="000000"/>
                </a:solidFill>
                <a:latin typeface="Rockwell"/>
                <a:ea typeface="Arial"/>
              </a:rPr>
              <a:t> </a:t>
            </a:r>
            <a:r>
              <a:rPr lang="en-US" sz="2800" b="0" strike="noStrike" spc="-1">
                <a:solidFill>
                  <a:srgbClr val="000000"/>
                </a:solidFill>
                <a:latin typeface="Rockwell"/>
                <a:ea typeface="Arial"/>
              </a:rPr>
              <a:t>ENJOYABLE!</a:t>
            </a:r>
            <a:endParaRPr lang="en-US" sz="2800" b="0" strike="noStrike" spc="-1">
              <a:latin typeface="Arial"/>
            </a:endParaRPr>
          </a:p>
          <a:p>
            <a:pPr>
              <a:lnSpc>
                <a:spcPct val="100000"/>
              </a:lnSpc>
              <a:spcBef>
                <a:spcPts val="499"/>
              </a:spcBef>
            </a:pPr>
            <a:endParaRPr lang="en-US" sz="2800" b="0" strike="noStrike" spc="-1">
              <a:latin typeface="Arial"/>
            </a:endParaRPr>
          </a:p>
          <a:p>
            <a:pPr>
              <a:lnSpc>
                <a:spcPct val="100000"/>
              </a:lnSpc>
              <a:spcBef>
                <a:spcPts val="499"/>
              </a:spcBef>
            </a:pPr>
            <a:endParaRPr lang="en-US" sz="2800" b="0" strike="noStrike" spc="-1">
              <a:latin typeface="Arial"/>
            </a:endParaRPr>
          </a:p>
          <a:p>
            <a:pPr>
              <a:lnSpc>
                <a:spcPct val="100000"/>
              </a:lnSpc>
              <a:spcBef>
                <a:spcPts val="499"/>
              </a:spcBef>
            </a:pPr>
            <a:endParaRPr lang="en-US" sz="2800" b="0" strike="noStrike" spc="-1">
              <a:latin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CustomShape 1"/>
          <p:cNvSpPr/>
          <p:nvPr/>
        </p:nvSpPr>
        <p:spPr>
          <a:xfrm>
            <a:off x="831960" y="1709640"/>
            <a:ext cx="10514160" cy="2851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nSpc>
                <a:spcPct val="90000"/>
              </a:lnSpc>
            </a:pPr>
            <a:r>
              <a:rPr lang="en-US" sz="6000" b="1" strike="noStrike" spc="-1">
                <a:solidFill>
                  <a:srgbClr val="FFFFFF"/>
                </a:solidFill>
                <a:latin typeface="Rockwell"/>
                <a:ea typeface="Arial"/>
              </a:rPr>
              <a:t>Action Steps</a:t>
            </a:r>
            <a:endParaRPr lang="en-US" sz="6000" b="0" strike="noStrike" spc="-1">
              <a:latin typeface="Arial"/>
            </a:endParaRPr>
          </a:p>
        </p:txBody>
      </p:sp>
      <p:sp>
        <p:nvSpPr>
          <p:cNvPr id="186" name="CustomShape 2"/>
          <p:cNvSpPr/>
          <p:nvPr/>
        </p:nvSpPr>
        <p:spPr>
          <a:xfrm>
            <a:off x="831960" y="4589640"/>
            <a:ext cx="10514160" cy="1498680"/>
          </a:xfrm>
          <a:prstGeom prst="rect">
            <a:avLst/>
          </a:prstGeom>
          <a:noFill/>
          <a:ln w="0">
            <a:noFill/>
          </a:ln>
        </p:spPr>
        <p:style>
          <a:lnRef idx="0">
            <a:scrgbClr r="0" g="0" b="0"/>
          </a:lnRef>
          <a:fillRef idx="0">
            <a:scrgbClr r="0" g="0" b="0"/>
          </a:fillRef>
          <a:effectRef idx="0">
            <a:scrgbClr r="0" g="0" b="0"/>
          </a:effectRef>
          <a:fontRef idx="minor"/>
        </p:style>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CustomShape 1"/>
          <p:cNvSpPr/>
          <p:nvPr/>
        </p:nvSpPr>
        <p:spPr>
          <a:xfrm>
            <a:off x="838080" y="887760"/>
            <a:ext cx="10514160" cy="1324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200" b="1" strike="noStrike" spc="-1">
                <a:solidFill>
                  <a:srgbClr val="000000"/>
                </a:solidFill>
                <a:latin typeface="Rockwell"/>
                <a:ea typeface="DejaVu Sans"/>
              </a:rPr>
              <a:t>Let's talk about...</a:t>
            </a:r>
            <a:endParaRPr lang="en-US" sz="3200" b="0" strike="noStrike" spc="-1">
              <a:latin typeface="Arial"/>
            </a:endParaRPr>
          </a:p>
        </p:txBody>
      </p:sp>
      <p:sp>
        <p:nvSpPr>
          <p:cNvPr id="184" name="CustomShape 2"/>
          <p:cNvSpPr/>
          <p:nvPr/>
        </p:nvSpPr>
        <p:spPr>
          <a:xfrm>
            <a:off x="838080" y="2097720"/>
            <a:ext cx="10020240" cy="3859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15900" indent="-215265">
              <a:lnSpc>
                <a:spcPct val="100000"/>
              </a:lnSpc>
              <a:spcBef>
                <a:spcPts val="499"/>
              </a:spcBef>
              <a:buClr>
                <a:srgbClr val="000000"/>
              </a:buClr>
              <a:buFont typeface="Arial"/>
              <a:buChar char="•"/>
            </a:pPr>
            <a:r>
              <a:rPr lang="en-US" sz="2800" b="0" strike="noStrike" spc="-1" dirty="0">
                <a:solidFill>
                  <a:srgbClr val="000000"/>
                </a:solidFill>
                <a:latin typeface="Rockwell"/>
                <a:ea typeface="Arial"/>
              </a:rPr>
              <a:t> Balance</a:t>
            </a:r>
            <a:endParaRPr lang="en-US" sz="2800" b="0" strike="noStrike" spc="-1" dirty="0">
              <a:latin typeface="Arial"/>
            </a:endParaRPr>
          </a:p>
          <a:p>
            <a:pPr marL="215900" indent="-215265">
              <a:lnSpc>
                <a:spcPct val="100000"/>
              </a:lnSpc>
              <a:spcBef>
                <a:spcPts val="499"/>
              </a:spcBef>
              <a:buClr>
                <a:srgbClr val="000000"/>
              </a:buClr>
              <a:buFont typeface="Arial"/>
              <a:buChar char="•"/>
            </a:pPr>
            <a:r>
              <a:rPr lang="en-US" sz="2800" b="0" strike="noStrike" spc="-1" dirty="0">
                <a:solidFill>
                  <a:srgbClr val="000000"/>
                </a:solidFill>
                <a:latin typeface="Rockwell"/>
                <a:ea typeface="DejaVu Sans"/>
              </a:rPr>
              <a:t> Strength</a:t>
            </a:r>
            <a:endParaRPr lang="en-US" sz="2800" b="0" strike="noStrike" spc="-1" dirty="0">
              <a:latin typeface="Arial"/>
            </a:endParaRPr>
          </a:p>
          <a:p>
            <a:pPr marL="215900" indent="-215265">
              <a:lnSpc>
                <a:spcPct val="100000"/>
              </a:lnSpc>
              <a:spcBef>
                <a:spcPts val="499"/>
              </a:spcBef>
              <a:buClr>
                <a:srgbClr val="000000"/>
              </a:buClr>
              <a:buFont typeface="Arial"/>
              <a:buChar char="•"/>
            </a:pPr>
            <a:r>
              <a:rPr lang="en-US" sz="2800" b="0" strike="noStrike" spc="-1" dirty="0">
                <a:solidFill>
                  <a:srgbClr val="000000"/>
                </a:solidFill>
                <a:latin typeface="Rockwell"/>
                <a:ea typeface="DejaVu Sans"/>
              </a:rPr>
              <a:t> Stretching &amp; Posture</a:t>
            </a:r>
            <a:endParaRPr lang="en-US" sz="2800" b="0" strike="noStrike" spc="-1" dirty="0">
              <a:latin typeface="Arial"/>
            </a:endParaRPr>
          </a:p>
          <a:p>
            <a:pPr marL="215900" indent="-215265">
              <a:lnSpc>
                <a:spcPct val="100000"/>
              </a:lnSpc>
              <a:spcBef>
                <a:spcPts val="499"/>
              </a:spcBef>
              <a:buClr>
                <a:srgbClr val="000000"/>
              </a:buClr>
              <a:buFont typeface="Arial"/>
              <a:buChar char="•"/>
            </a:pPr>
            <a:r>
              <a:rPr lang="en-US" sz="2800" b="0" strike="noStrike" spc="-1" dirty="0">
                <a:solidFill>
                  <a:srgbClr val="000000"/>
                </a:solidFill>
                <a:latin typeface="Rockwell"/>
                <a:ea typeface="DejaVu Sans"/>
              </a:rPr>
              <a:t> Aerobic Exercise</a:t>
            </a:r>
            <a:endParaRPr lang="en-US" sz="2800" b="0" strike="noStrike" spc="-1" dirty="0">
              <a:latin typeface="Arial"/>
            </a:endParaRPr>
          </a:p>
          <a:p>
            <a:pPr marL="215900" indent="-215265">
              <a:spcBef>
                <a:spcPts val="499"/>
              </a:spcBef>
              <a:buClr>
                <a:srgbClr val="000000"/>
              </a:buClr>
              <a:buFont typeface="Arial"/>
              <a:buChar char="•"/>
            </a:pPr>
            <a:r>
              <a:rPr lang="en-US" sz="2800" spc="-1">
                <a:latin typeface="Rockwell"/>
              </a:rPr>
              <a:t> Dual Task Training</a:t>
            </a:r>
            <a:endParaRPr lang="en-US" sz="2800" b="0" strike="noStrike" spc="-1">
              <a:latin typeface="Rockwell"/>
            </a:endParaRPr>
          </a:p>
          <a:p>
            <a:pPr>
              <a:lnSpc>
                <a:spcPct val="100000"/>
              </a:lnSpc>
              <a:spcBef>
                <a:spcPts val="499"/>
              </a:spcBef>
            </a:pPr>
            <a:endParaRPr lang="en-US" sz="2800" b="0" strike="noStrike" spc="-1">
              <a:latin typeface="Arial"/>
            </a:endParaRPr>
          </a:p>
          <a:p>
            <a:pPr>
              <a:lnSpc>
                <a:spcPct val="100000"/>
              </a:lnSpc>
              <a:spcBef>
                <a:spcPts val="499"/>
              </a:spcBef>
            </a:pPr>
            <a:endParaRPr lang="en-US" sz="2800" b="0" strike="noStrike" spc="-1">
              <a:latin typeface="Arial"/>
            </a:endParaRPr>
          </a:p>
          <a:p>
            <a:pPr>
              <a:spcBef>
                <a:spcPts val="499"/>
              </a:spcBef>
            </a:pPr>
            <a:endParaRPr lang="en-US" sz="2800" spc="-1">
              <a:latin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CustomShape 1"/>
          <p:cNvSpPr/>
          <p:nvPr/>
        </p:nvSpPr>
        <p:spPr>
          <a:xfrm>
            <a:off x="838080" y="887760"/>
            <a:ext cx="10514160" cy="1324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4000" b="1" strike="noStrike" spc="-1">
                <a:solidFill>
                  <a:srgbClr val="000000"/>
                </a:solidFill>
                <a:latin typeface="Rockwell"/>
                <a:ea typeface="DejaVu Sans"/>
              </a:rPr>
              <a:t>Balance</a:t>
            </a:r>
            <a:endParaRPr lang="en-US" sz="4000" b="0" strike="noStrike" spc="-1">
              <a:latin typeface="Arial"/>
            </a:endParaRPr>
          </a:p>
        </p:txBody>
      </p:sp>
      <p:sp>
        <p:nvSpPr>
          <p:cNvPr id="188" name="CustomShape 2"/>
          <p:cNvSpPr/>
          <p:nvPr/>
        </p:nvSpPr>
        <p:spPr>
          <a:xfrm>
            <a:off x="838080" y="2097720"/>
            <a:ext cx="10637280" cy="1527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spcBef>
                <a:spcPts val="1001"/>
              </a:spcBef>
            </a:pPr>
            <a:r>
              <a:rPr lang="en-US" sz="2800" b="1" strike="noStrike" spc="-1">
                <a:solidFill>
                  <a:srgbClr val="6F9AD3"/>
                </a:solidFill>
                <a:latin typeface="Rockwell"/>
                <a:ea typeface="Arial"/>
              </a:rPr>
              <a:t>GOAL:</a:t>
            </a:r>
            <a:r>
              <a:rPr lang="en-US" sz="2800" b="1" strike="noStrike" spc="-1">
                <a:solidFill>
                  <a:srgbClr val="000000"/>
                </a:solidFill>
                <a:latin typeface="Rockwell"/>
                <a:ea typeface="Arial"/>
              </a:rPr>
              <a:t> improve sensory information gathering and decrease reliance on vision.</a:t>
            </a:r>
            <a:endParaRPr lang="en-US" sz="2800" b="0" strike="noStrike" spc="-1">
              <a:latin typeface="Arial"/>
            </a:endParaRPr>
          </a:p>
          <a:p>
            <a:pPr>
              <a:lnSpc>
                <a:spcPct val="100000"/>
              </a:lnSpc>
              <a:spcBef>
                <a:spcPts val="1001"/>
              </a:spcBef>
            </a:pPr>
            <a:endParaRPr lang="en-US" sz="2800" b="0" strike="noStrike" spc="-1">
              <a:latin typeface="Arial"/>
            </a:endParaRPr>
          </a:p>
          <a:p>
            <a:pPr>
              <a:lnSpc>
                <a:spcPct val="100000"/>
              </a:lnSpc>
              <a:spcBef>
                <a:spcPts val="1001"/>
              </a:spcBef>
            </a:pPr>
            <a:endParaRPr lang="en-US" sz="2800" b="0" strike="noStrike" spc="-1">
              <a:latin typeface="Arial"/>
            </a:endParaRPr>
          </a:p>
          <a:p>
            <a:pPr>
              <a:lnSpc>
                <a:spcPct val="100000"/>
              </a:lnSpc>
              <a:spcBef>
                <a:spcPts val="499"/>
              </a:spcBef>
            </a:pPr>
            <a:endParaRPr lang="en-US" sz="2800" b="0" strike="noStrike" spc="-1">
              <a:latin typeface="Arial"/>
            </a:endParaRPr>
          </a:p>
          <a:p>
            <a:pPr>
              <a:lnSpc>
                <a:spcPct val="100000"/>
              </a:lnSpc>
              <a:spcBef>
                <a:spcPts val="499"/>
              </a:spcBef>
            </a:pPr>
            <a:endParaRPr lang="en-US" sz="2800" b="0" strike="noStrike" spc="-1">
              <a:latin typeface="Arial"/>
            </a:endParaRPr>
          </a:p>
          <a:p>
            <a:pPr>
              <a:lnSpc>
                <a:spcPct val="100000"/>
              </a:lnSpc>
              <a:spcBef>
                <a:spcPts val="499"/>
              </a:spcBef>
            </a:pPr>
            <a:endParaRPr lang="en-US" sz="2800" b="0" strike="noStrike" spc="-1">
              <a:latin typeface="Arial"/>
            </a:endParaRPr>
          </a:p>
        </p:txBody>
      </p:sp>
      <p:sp>
        <p:nvSpPr>
          <p:cNvPr id="189" name="CustomShape 3"/>
          <p:cNvSpPr/>
          <p:nvPr/>
        </p:nvSpPr>
        <p:spPr>
          <a:xfrm>
            <a:off x="838080" y="3621960"/>
            <a:ext cx="7143120" cy="1527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514440" indent="-513360">
              <a:lnSpc>
                <a:spcPct val="100000"/>
              </a:lnSpc>
              <a:spcBef>
                <a:spcPts val="1001"/>
              </a:spcBef>
              <a:buClr>
                <a:srgbClr val="000000"/>
              </a:buClr>
              <a:buFont typeface="StarSymbol"/>
              <a:buAutoNum type="arabicPeriod"/>
            </a:pPr>
            <a:r>
              <a:rPr lang="en-US" sz="2800" b="1" strike="noStrike" spc="-1">
                <a:solidFill>
                  <a:srgbClr val="000000"/>
                </a:solidFill>
                <a:latin typeface="Rockwell"/>
                <a:ea typeface="DejaVu Sans"/>
              </a:rPr>
              <a:t>Proprioception</a:t>
            </a:r>
            <a:endParaRPr lang="en-US" sz="2800" b="0" strike="noStrike" spc="-1">
              <a:latin typeface="Arial"/>
            </a:endParaRPr>
          </a:p>
          <a:p>
            <a:pPr marL="514440" indent="-513360">
              <a:lnSpc>
                <a:spcPct val="100000"/>
              </a:lnSpc>
              <a:spcBef>
                <a:spcPts val="1001"/>
              </a:spcBef>
              <a:buClr>
                <a:srgbClr val="000000"/>
              </a:buClr>
              <a:buFont typeface="StarSymbol"/>
              <a:buAutoNum type="arabicPeriod"/>
            </a:pPr>
            <a:r>
              <a:rPr lang="en-US" sz="2800" b="1" strike="noStrike" spc="-1">
                <a:solidFill>
                  <a:srgbClr val="000000"/>
                </a:solidFill>
                <a:latin typeface="Rockwell"/>
                <a:ea typeface="DejaVu Sans"/>
              </a:rPr>
              <a:t>Vision</a:t>
            </a:r>
            <a:endParaRPr lang="en-US" sz="2800" b="0" strike="noStrike" spc="-1">
              <a:latin typeface="Arial"/>
            </a:endParaRPr>
          </a:p>
          <a:p>
            <a:pPr marL="514440" indent="-513360">
              <a:lnSpc>
                <a:spcPct val="100000"/>
              </a:lnSpc>
              <a:spcBef>
                <a:spcPts val="1001"/>
              </a:spcBef>
              <a:buClr>
                <a:srgbClr val="000000"/>
              </a:buClr>
              <a:buFont typeface="StarSymbol"/>
              <a:buAutoNum type="arabicPeriod"/>
            </a:pPr>
            <a:r>
              <a:rPr lang="en-US" sz="2800" b="1" strike="noStrike" spc="-1">
                <a:solidFill>
                  <a:srgbClr val="000000"/>
                </a:solidFill>
                <a:latin typeface="Rockwell"/>
                <a:ea typeface="DejaVu Sans"/>
              </a:rPr>
              <a:t>Vestibular</a:t>
            </a:r>
            <a:endParaRPr lang="en-US" sz="2800" b="0" strike="noStrike" spc="-1">
              <a:latin typeface="Arial"/>
            </a:endParaRPr>
          </a:p>
          <a:p>
            <a:pPr>
              <a:lnSpc>
                <a:spcPct val="100000"/>
              </a:lnSpc>
              <a:spcBef>
                <a:spcPts val="1001"/>
              </a:spcBef>
            </a:pPr>
            <a:endParaRPr lang="en-US" sz="2800" b="0" strike="noStrike" spc="-1">
              <a:latin typeface="Arial"/>
            </a:endParaRPr>
          </a:p>
          <a:p>
            <a:pPr>
              <a:lnSpc>
                <a:spcPct val="100000"/>
              </a:lnSpc>
              <a:spcBef>
                <a:spcPts val="499"/>
              </a:spcBef>
            </a:pPr>
            <a:endParaRPr lang="en-US" sz="2800" b="0" strike="noStrike" spc="-1">
              <a:latin typeface="Arial"/>
            </a:endParaRPr>
          </a:p>
          <a:p>
            <a:pPr>
              <a:lnSpc>
                <a:spcPct val="100000"/>
              </a:lnSpc>
              <a:spcBef>
                <a:spcPts val="499"/>
              </a:spcBef>
            </a:pPr>
            <a:endParaRPr lang="en-US" sz="2800" b="0" strike="noStrike" spc="-1">
              <a:latin typeface="Arial"/>
            </a:endParaRPr>
          </a:p>
          <a:p>
            <a:pPr>
              <a:lnSpc>
                <a:spcPct val="100000"/>
              </a:lnSpc>
              <a:spcBef>
                <a:spcPts val="499"/>
              </a:spcBef>
            </a:pPr>
            <a:endParaRPr lang="en-US" sz="2800" b="0" strike="noStrike" spc="-1">
              <a:latin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CustomShape 1"/>
          <p:cNvSpPr/>
          <p:nvPr/>
        </p:nvSpPr>
        <p:spPr>
          <a:xfrm>
            <a:off x="838080" y="887760"/>
            <a:ext cx="10514160" cy="1324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4000" b="1" strike="noStrike" spc="-1">
                <a:solidFill>
                  <a:srgbClr val="000000"/>
                </a:solidFill>
                <a:latin typeface="Rockwell"/>
                <a:ea typeface="DejaVu Sans"/>
              </a:rPr>
              <a:t>Balance</a:t>
            </a:r>
            <a:endParaRPr lang="en-US" sz="4000" b="0" strike="noStrike" spc="-1">
              <a:latin typeface="Arial"/>
            </a:endParaRPr>
          </a:p>
        </p:txBody>
      </p:sp>
      <p:sp>
        <p:nvSpPr>
          <p:cNvPr id="191" name="CustomShape 2"/>
          <p:cNvSpPr/>
          <p:nvPr/>
        </p:nvSpPr>
        <p:spPr>
          <a:xfrm>
            <a:off x="838080" y="2097720"/>
            <a:ext cx="10637280" cy="1527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spcBef>
                <a:spcPts val="1001"/>
              </a:spcBef>
            </a:pPr>
            <a:r>
              <a:rPr lang="en-US" sz="2800" b="1" strike="noStrike" spc="-1">
                <a:solidFill>
                  <a:srgbClr val="000000"/>
                </a:solidFill>
                <a:latin typeface="Rockwell"/>
                <a:ea typeface="Arial"/>
              </a:rPr>
              <a:t>Reduce your risk for falls!</a:t>
            </a:r>
            <a:endParaRPr lang="en-US" sz="2800" b="0" strike="noStrike" spc="-1">
              <a:latin typeface="Arial"/>
            </a:endParaRPr>
          </a:p>
          <a:p>
            <a:pPr>
              <a:lnSpc>
                <a:spcPct val="100000"/>
              </a:lnSpc>
              <a:spcBef>
                <a:spcPts val="1001"/>
              </a:spcBef>
            </a:pPr>
            <a:endParaRPr lang="en-US" sz="2800" b="0" strike="noStrike" spc="-1">
              <a:latin typeface="Arial"/>
            </a:endParaRPr>
          </a:p>
          <a:p>
            <a:pPr>
              <a:lnSpc>
                <a:spcPct val="100000"/>
              </a:lnSpc>
              <a:spcBef>
                <a:spcPts val="1001"/>
              </a:spcBef>
            </a:pPr>
            <a:endParaRPr lang="en-US" sz="2800" b="0" strike="noStrike" spc="-1">
              <a:latin typeface="Arial"/>
            </a:endParaRPr>
          </a:p>
          <a:p>
            <a:pPr>
              <a:lnSpc>
                <a:spcPct val="100000"/>
              </a:lnSpc>
              <a:spcBef>
                <a:spcPts val="499"/>
              </a:spcBef>
            </a:pPr>
            <a:endParaRPr lang="en-US" sz="2800" b="0" strike="noStrike" spc="-1">
              <a:latin typeface="Arial"/>
            </a:endParaRPr>
          </a:p>
          <a:p>
            <a:pPr>
              <a:lnSpc>
                <a:spcPct val="100000"/>
              </a:lnSpc>
              <a:spcBef>
                <a:spcPts val="499"/>
              </a:spcBef>
            </a:pPr>
            <a:endParaRPr lang="en-US" sz="2800" b="0" strike="noStrike" spc="-1">
              <a:latin typeface="Arial"/>
            </a:endParaRPr>
          </a:p>
          <a:p>
            <a:pPr>
              <a:lnSpc>
                <a:spcPct val="100000"/>
              </a:lnSpc>
              <a:spcBef>
                <a:spcPts val="499"/>
              </a:spcBef>
            </a:pPr>
            <a:endParaRPr lang="en-US" sz="2800" b="0" strike="noStrike" spc="-1">
              <a:latin typeface="Arial"/>
            </a:endParaRPr>
          </a:p>
        </p:txBody>
      </p:sp>
      <p:pic>
        <p:nvPicPr>
          <p:cNvPr id="192" name="Picture 2" descr="A picture containing indoor, sitting, laying, cat&#10;&#10;Description automatically generated"/>
          <p:cNvPicPr/>
          <p:nvPr/>
        </p:nvPicPr>
        <p:blipFill>
          <a:blip r:embed="rId3"/>
          <a:stretch/>
        </p:blipFill>
        <p:spPr>
          <a:xfrm>
            <a:off x="3629160" y="2591640"/>
            <a:ext cx="5041080" cy="3353400"/>
          </a:xfrm>
          <a:prstGeom prst="rect">
            <a:avLst/>
          </a:prstGeom>
          <a:ln w="0">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CustomShape 1"/>
          <p:cNvSpPr/>
          <p:nvPr/>
        </p:nvSpPr>
        <p:spPr>
          <a:xfrm>
            <a:off x="838080" y="1220040"/>
            <a:ext cx="10514160" cy="1046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200" b="1" strike="noStrike" spc="-1">
                <a:solidFill>
                  <a:srgbClr val="E6B222"/>
                </a:solidFill>
                <a:latin typeface="Rockwell"/>
                <a:ea typeface="DejaVu Sans"/>
              </a:rPr>
              <a:t>ACTION STEP: </a:t>
            </a:r>
            <a:br/>
            <a:endParaRPr lang="en-US" sz="3200" b="0" strike="noStrike" spc="-1">
              <a:latin typeface="Arial"/>
            </a:endParaRPr>
          </a:p>
        </p:txBody>
      </p:sp>
      <p:sp>
        <p:nvSpPr>
          <p:cNvPr id="194" name="CustomShape 2"/>
          <p:cNvSpPr/>
          <p:nvPr/>
        </p:nvSpPr>
        <p:spPr>
          <a:xfrm>
            <a:off x="838080" y="1829880"/>
            <a:ext cx="10514160" cy="375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720">
              <a:lnSpc>
                <a:spcPct val="100000"/>
              </a:lnSpc>
              <a:spcBef>
                <a:spcPts val="1001"/>
              </a:spcBef>
            </a:pPr>
            <a:r>
              <a:rPr lang="en-US" sz="4800" b="1" strike="noStrike" spc="-1">
                <a:solidFill>
                  <a:srgbClr val="FFFFFF"/>
                </a:solidFill>
                <a:latin typeface="Rockwell"/>
                <a:ea typeface="DejaVu Sans"/>
              </a:rPr>
              <a:t>Balance Practice</a:t>
            </a:r>
            <a:endParaRPr lang="en-US" sz="4800" b="0" strike="noStrike" spc="-1">
              <a:latin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CustomShape 1"/>
          <p:cNvSpPr/>
          <p:nvPr/>
        </p:nvSpPr>
        <p:spPr>
          <a:xfrm>
            <a:off x="838080" y="1220040"/>
            <a:ext cx="10514160" cy="1046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200" b="1" strike="noStrike" spc="-1">
                <a:solidFill>
                  <a:srgbClr val="E6B222"/>
                </a:solidFill>
                <a:latin typeface="Rockwell"/>
                <a:ea typeface="DejaVu Sans"/>
              </a:rPr>
              <a:t>ACTION STEP: </a:t>
            </a:r>
            <a:br/>
            <a:r>
              <a:rPr lang="en-US" sz="3200" b="1" strike="noStrike" spc="-1">
                <a:solidFill>
                  <a:srgbClr val="FFFFFF"/>
                </a:solidFill>
                <a:latin typeface="Rockwell"/>
                <a:ea typeface="DejaVu Sans"/>
              </a:rPr>
              <a:t>Balance Practice</a:t>
            </a:r>
            <a:endParaRPr lang="en-US" sz="3200" b="0" strike="noStrike" spc="-1">
              <a:latin typeface="Arial"/>
            </a:endParaRPr>
          </a:p>
        </p:txBody>
      </p:sp>
      <p:sp>
        <p:nvSpPr>
          <p:cNvPr id="203" name="CustomShape 2"/>
          <p:cNvSpPr/>
          <p:nvPr/>
        </p:nvSpPr>
        <p:spPr>
          <a:xfrm>
            <a:off x="1225440" y="5392800"/>
            <a:ext cx="10514160" cy="375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720">
              <a:lnSpc>
                <a:spcPct val="100000"/>
              </a:lnSpc>
              <a:spcBef>
                <a:spcPts val="1001"/>
              </a:spcBef>
            </a:pPr>
            <a:r>
              <a:rPr lang="en-US" sz="2800" b="0" strike="noStrike" spc="-1">
                <a:solidFill>
                  <a:srgbClr val="FFFFFF"/>
                </a:solidFill>
                <a:latin typeface="Rockwell"/>
                <a:ea typeface="DejaVu Sans"/>
              </a:rPr>
              <a:t>Least Difficult                                                  Most Difficult</a:t>
            </a:r>
            <a:endParaRPr lang="en-US" sz="2800" b="0" strike="noStrike" spc="-1">
              <a:latin typeface="Arial"/>
            </a:endParaRPr>
          </a:p>
        </p:txBody>
      </p:sp>
      <p:sp>
        <p:nvSpPr>
          <p:cNvPr id="204" name="CustomShape 3"/>
          <p:cNvSpPr/>
          <p:nvPr/>
        </p:nvSpPr>
        <p:spPr>
          <a:xfrm>
            <a:off x="3913560" y="5619600"/>
            <a:ext cx="3732120" cy="22320"/>
          </a:xfrm>
          <a:custGeom>
            <a:avLst/>
            <a:gdLst/>
            <a:ahLst/>
            <a:cxnLst/>
            <a:rect l="l" t="t" r="r" b="b"/>
            <a:pathLst>
              <a:path w="21600" h="21600">
                <a:moveTo>
                  <a:pt x="0" y="0"/>
                </a:moveTo>
                <a:lnTo>
                  <a:pt x="21600" y="21600"/>
                </a:lnTo>
              </a:path>
            </a:pathLst>
          </a:custGeom>
          <a:noFill/>
          <a:ln w="57150">
            <a:solidFill>
              <a:schemeClr val="bg1"/>
            </a:solidFill>
            <a:tailEnd type="triangle" w="med" len="med"/>
          </a:ln>
        </p:spPr>
        <p:style>
          <a:lnRef idx="1">
            <a:schemeClr val="accent1"/>
          </a:lnRef>
          <a:fillRef idx="0">
            <a:schemeClr val="accent1"/>
          </a:fillRef>
          <a:effectRef idx="0">
            <a:schemeClr val="accent1"/>
          </a:effectRef>
          <a:fontRef idx="minor"/>
        </p:style>
      </p:sp>
      <p:pic>
        <p:nvPicPr>
          <p:cNvPr id="205" name="Picture 3" descr="A close up of text on a black background&#10;&#10;Description automatically generated"/>
          <p:cNvPicPr/>
          <p:nvPr/>
        </p:nvPicPr>
        <p:blipFill>
          <a:blip r:embed="rId3"/>
          <a:stretch/>
        </p:blipFill>
        <p:spPr>
          <a:xfrm>
            <a:off x="1663560" y="2121120"/>
            <a:ext cx="8215200" cy="3274560"/>
          </a:xfrm>
          <a:prstGeom prst="rect">
            <a:avLst/>
          </a:prstGeom>
          <a:ln w="0">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CustomShape 1"/>
          <p:cNvSpPr/>
          <p:nvPr/>
        </p:nvSpPr>
        <p:spPr>
          <a:xfrm>
            <a:off x="838080" y="1220040"/>
            <a:ext cx="10514160" cy="1046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200" b="1" strike="noStrike" spc="-1">
                <a:solidFill>
                  <a:srgbClr val="E6B222"/>
                </a:solidFill>
                <a:latin typeface="Rockwell"/>
                <a:ea typeface="DejaVu Sans"/>
              </a:rPr>
              <a:t>ACTION STEP: </a:t>
            </a:r>
            <a:br/>
            <a:r>
              <a:rPr lang="en-US" sz="3200" b="1" strike="noStrike" spc="-1">
                <a:solidFill>
                  <a:srgbClr val="FFFFFF"/>
                </a:solidFill>
                <a:latin typeface="Rockwell"/>
                <a:ea typeface="DejaVu Sans"/>
              </a:rPr>
              <a:t>Balance Practice</a:t>
            </a:r>
            <a:endParaRPr lang="en-US" sz="3200" b="0" strike="noStrike" spc="-1">
              <a:latin typeface="Arial"/>
            </a:endParaRPr>
          </a:p>
        </p:txBody>
      </p:sp>
      <p:sp>
        <p:nvSpPr>
          <p:cNvPr id="196" name="CustomShape 2"/>
          <p:cNvSpPr/>
          <p:nvPr/>
        </p:nvSpPr>
        <p:spPr>
          <a:xfrm>
            <a:off x="838080" y="2422440"/>
            <a:ext cx="10514160" cy="3753000"/>
          </a:xfrm>
          <a:prstGeom prst="rect">
            <a:avLst/>
          </a:prstGeom>
          <a:noFill/>
          <a:ln w="0">
            <a:noFill/>
          </a:ln>
        </p:spPr>
        <p:style>
          <a:lnRef idx="0">
            <a:scrgbClr r="0" g="0" b="0"/>
          </a:lnRef>
          <a:fillRef idx="0">
            <a:scrgbClr r="0" g="0" b="0"/>
          </a:fillRef>
          <a:effectRef idx="0">
            <a:scrgbClr r="0" g="0" b="0"/>
          </a:effectRef>
          <a:fontRef idx="minor"/>
        </p:style>
      </p:sp>
      <p:pic>
        <p:nvPicPr>
          <p:cNvPr id="197" name="Picture 2" descr="Shape&#10;&#10;Description automatically generated"/>
          <p:cNvPicPr/>
          <p:nvPr/>
        </p:nvPicPr>
        <p:blipFill>
          <a:blip r:embed="rId3"/>
          <a:stretch/>
        </p:blipFill>
        <p:spPr>
          <a:xfrm>
            <a:off x="3897720" y="1293120"/>
            <a:ext cx="7340040" cy="4748760"/>
          </a:xfrm>
          <a:prstGeom prst="rect">
            <a:avLst/>
          </a:prstGeom>
          <a:ln w="0">
            <a:noFill/>
          </a:ln>
        </p:spPr>
      </p:pic>
      <p:pic>
        <p:nvPicPr>
          <p:cNvPr id="198" name="Picture 3" descr="A picture containing shirt, standing, person, holding&#10;&#10;Description automatically generated"/>
          <p:cNvPicPr/>
          <p:nvPr/>
        </p:nvPicPr>
        <p:blipFill>
          <a:blip r:embed="rId4"/>
          <a:stretch/>
        </p:blipFill>
        <p:spPr>
          <a:xfrm>
            <a:off x="-135360" y="4201920"/>
            <a:ext cx="4096800" cy="2144520"/>
          </a:xfrm>
          <a:prstGeom prst="rect">
            <a:avLst/>
          </a:prstGeom>
          <a:ln w="0">
            <a:noFill/>
          </a:ln>
        </p:spPr>
      </p:pic>
      <p:sp>
        <p:nvSpPr>
          <p:cNvPr id="199" name="CustomShape 3"/>
          <p:cNvSpPr/>
          <p:nvPr/>
        </p:nvSpPr>
        <p:spPr>
          <a:xfrm>
            <a:off x="5948280" y="2745720"/>
            <a:ext cx="1520640" cy="699840"/>
          </a:xfrm>
          <a:prstGeom prst="rect">
            <a:avLst/>
          </a:prstGeom>
          <a:solidFill>
            <a:srgbClr val="E8E8E8"/>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2000" b="1" strike="noStrike" spc="-1">
                <a:solidFill>
                  <a:srgbClr val="000000"/>
                </a:solidFill>
                <a:latin typeface="Rockwell"/>
                <a:ea typeface="DejaVu Sans"/>
              </a:rPr>
              <a:t>Base of Support</a:t>
            </a:r>
            <a:endParaRPr lang="en-US" sz="2000" b="0" strike="noStrike" spc="-1">
              <a:latin typeface="Arial"/>
            </a:endParaRPr>
          </a:p>
        </p:txBody>
      </p:sp>
      <p:sp>
        <p:nvSpPr>
          <p:cNvPr id="200" name="CustomShape 4"/>
          <p:cNvSpPr/>
          <p:nvPr/>
        </p:nvSpPr>
        <p:spPr>
          <a:xfrm>
            <a:off x="7633800" y="3877200"/>
            <a:ext cx="1590120" cy="1004760"/>
          </a:xfrm>
          <a:prstGeom prst="rect">
            <a:avLst/>
          </a:prstGeom>
          <a:solidFill>
            <a:srgbClr val="E8E8E8"/>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2000" b="1" strike="noStrike" spc="-1">
                <a:solidFill>
                  <a:srgbClr val="000000"/>
                </a:solidFill>
                <a:latin typeface="Rockwell"/>
                <a:ea typeface="DejaVu Sans"/>
              </a:rPr>
              <a:t>Eyes Open </a:t>
            </a:r>
            <a:br/>
            <a:r>
              <a:rPr lang="en-US" sz="1800" b="1" strike="noStrike" spc="-1">
                <a:solidFill>
                  <a:srgbClr val="000000"/>
                </a:solidFill>
                <a:latin typeface="Rockwell"/>
                <a:ea typeface="DejaVu Sans"/>
              </a:rPr>
              <a:t>vs.</a:t>
            </a:r>
            <a:r>
              <a:rPr lang="en-US" sz="2000" b="1" strike="noStrike" spc="-1">
                <a:solidFill>
                  <a:srgbClr val="000000"/>
                </a:solidFill>
                <a:latin typeface="Rockwell"/>
                <a:ea typeface="DejaVu Sans"/>
              </a:rPr>
              <a:t> Closed</a:t>
            </a:r>
            <a:endParaRPr lang="en-US" sz="2000" b="0" strike="noStrike" spc="-1">
              <a:latin typeface="Arial"/>
            </a:endParaRPr>
          </a:p>
        </p:txBody>
      </p:sp>
      <p:sp>
        <p:nvSpPr>
          <p:cNvPr id="201" name="CustomShape 5"/>
          <p:cNvSpPr/>
          <p:nvPr/>
        </p:nvSpPr>
        <p:spPr>
          <a:xfrm>
            <a:off x="5832720" y="4928040"/>
            <a:ext cx="1532160" cy="394920"/>
          </a:xfrm>
          <a:prstGeom prst="rect">
            <a:avLst/>
          </a:prstGeom>
          <a:solidFill>
            <a:srgbClr val="E8E8E8"/>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2000" b="1" strike="noStrike" spc="-1">
                <a:solidFill>
                  <a:srgbClr val="000000"/>
                </a:solidFill>
                <a:latin typeface="Rockwell"/>
                <a:ea typeface="DejaVu Sans"/>
              </a:rPr>
              <a:t>Surface</a:t>
            </a:r>
            <a:endParaRPr lang="en-US" sz="2000" b="0" strike="noStrike" spc="-1">
              <a:latin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CustomShape 1"/>
          <p:cNvSpPr/>
          <p:nvPr/>
        </p:nvSpPr>
        <p:spPr>
          <a:xfrm>
            <a:off x="838080" y="887760"/>
            <a:ext cx="10514160" cy="1324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200" b="1" strike="noStrike" spc="-1">
                <a:solidFill>
                  <a:srgbClr val="000000"/>
                </a:solidFill>
                <a:latin typeface="Rockwell"/>
                <a:ea typeface="DejaVu Sans"/>
              </a:rPr>
              <a:t>How To Exercise: </a:t>
            </a:r>
            <a:r>
              <a:rPr lang="en-US" sz="3200" b="1" strike="noStrike" spc="-1">
                <a:solidFill>
                  <a:srgbClr val="E6B222"/>
                </a:solidFill>
                <a:latin typeface="Rockwell"/>
                <a:ea typeface="DejaVu Sans"/>
              </a:rPr>
              <a:t>BALANCE</a:t>
            </a:r>
            <a:endParaRPr lang="en-US" sz="3200" b="0" strike="noStrike" spc="-1">
              <a:latin typeface="Arial"/>
            </a:endParaRPr>
          </a:p>
        </p:txBody>
      </p:sp>
      <p:sp>
        <p:nvSpPr>
          <p:cNvPr id="207" name="CustomShape 2"/>
          <p:cNvSpPr/>
          <p:nvPr/>
        </p:nvSpPr>
        <p:spPr>
          <a:xfrm>
            <a:off x="838080" y="2097720"/>
            <a:ext cx="10217160" cy="3859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216000" indent="-215280">
              <a:lnSpc>
                <a:spcPct val="100000"/>
              </a:lnSpc>
              <a:buClr>
                <a:srgbClr val="000000"/>
              </a:buClr>
              <a:buFont typeface="Arial"/>
              <a:buChar char="•"/>
            </a:pPr>
            <a:r>
              <a:rPr lang="en-US" sz="2800" b="0" strike="noStrike" spc="-1">
                <a:solidFill>
                  <a:srgbClr val="000000"/>
                </a:solidFill>
                <a:latin typeface="Rockwell"/>
                <a:ea typeface="Arial"/>
              </a:rPr>
              <a:t> High Intensity: </a:t>
            </a:r>
            <a:r>
              <a:rPr lang="en-US" sz="2600" b="1" strike="noStrike" spc="-1">
                <a:solidFill>
                  <a:srgbClr val="570561"/>
                </a:solidFill>
                <a:latin typeface="Rockwell"/>
                <a:ea typeface="Arial"/>
              </a:rPr>
              <a:t>effortful and leaves you swaying or wobbling a bit (without being unsafe).</a:t>
            </a:r>
            <a:endParaRPr lang="en-US" sz="2600" b="0" strike="noStrike" spc="-1">
              <a:latin typeface="Arial"/>
            </a:endParaRPr>
          </a:p>
          <a:p>
            <a:pPr marL="216000" indent="-215280">
              <a:lnSpc>
                <a:spcPct val="100000"/>
              </a:lnSpc>
              <a:spcBef>
                <a:spcPts val="499"/>
              </a:spcBef>
              <a:buClr>
                <a:srgbClr val="000000"/>
              </a:buClr>
              <a:buFont typeface="Arial"/>
              <a:buChar char="•"/>
            </a:pPr>
            <a:r>
              <a:rPr lang="en-US" sz="2800" b="0" strike="noStrike" spc="-1">
                <a:solidFill>
                  <a:srgbClr val="000000"/>
                </a:solidFill>
                <a:latin typeface="Rockwell"/>
                <a:ea typeface="Arial"/>
              </a:rPr>
              <a:t> Challenging and Cognitively Engaging</a:t>
            </a:r>
            <a:endParaRPr lang="en-US" sz="2800" b="0" strike="noStrike" spc="-1">
              <a:latin typeface="Arial"/>
            </a:endParaRPr>
          </a:p>
          <a:p>
            <a:pPr marL="216000" indent="-215280">
              <a:lnSpc>
                <a:spcPct val="100000"/>
              </a:lnSpc>
              <a:spcBef>
                <a:spcPts val="499"/>
              </a:spcBef>
              <a:buClr>
                <a:srgbClr val="000000"/>
              </a:buClr>
              <a:buFont typeface="Arial"/>
              <a:buChar char="•"/>
            </a:pPr>
            <a:r>
              <a:rPr lang="en-US" sz="2800" b="0" strike="noStrike" spc="-1">
                <a:solidFill>
                  <a:srgbClr val="000000"/>
                </a:solidFill>
                <a:latin typeface="Rockwell"/>
                <a:ea typeface="Arial"/>
              </a:rPr>
              <a:t> Repetitious</a:t>
            </a:r>
            <a:endParaRPr lang="en-US" sz="2800" b="0" strike="noStrike" spc="-1">
              <a:latin typeface="Arial"/>
            </a:endParaRPr>
          </a:p>
          <a:p>
            <a:pPr marL="216000" indent="-215280">
              <a:lnSpc>
                <a:spcPct val="100000"/>
              </a:lnSpc>
              <a:spcBef>
                <a:spcPts val="499"/>
              </a:spcBef>
              <a:buClr>
                <a:srgbClr val="000000"/>
              </a:buClr>
              <a:buFont typeface="Arial"/>
              <a:buChar char="•"/>
            </a:pPr>
            <a:r>
              <a:rPr lang="en-US" sz="2800" b="0" strike="noStrike" spc="-1">
                <a:solidFill>
                  <a:srgbClr val="000000"/>
                </a:solidFill>
                <a:latin typeface="Rockwell"/>
                <a:ea typeface="Arial"/>
              </a:rPr>
              <a:t> Progressive</a:t>
            </a:r>
            <a:endParaRPr lang="en-US" sz="2800" b="0" strike="noStrike" spc="-1">
              <a:latin typeface="Arial"/>
            </a:endParaRPr>
          </a:p>
          <a:p>
            <a:pPr marL="216000" indent="-215280">
              <a:lnSpc>
                <a:spcPct val="100000"/>
              </a:lnSpc>
              <a:spcBef>
                <a:spcPts val="499"/>
              </a:spcBef>
              <a:buClr>
                <a:srgbClr val="000000"/>
              </a:buClr>
              <a:buFont typeface="Arial"/>
              <a:buChar char="•"/>
            </a:pPr>
            <a:r>
              <a:rPr lang="en-US" sz="2800" b="0" strike="noStrike" spc="-1">
                <a:solidFill>
                  <a:srgbClr val="000000"/>
                </a:solidFill>
                <a:latin typeface="Rockwell"/>
                <a:ea typeface="Arial"/>
              </a:rPr>
              <a:t> Meaningful</a:t>
            </a:r>
            <a:endParaRPr lang="en-US" sz="2800" b="0" strike="noStrike" spc="-1">
              <a:latin typeface="Arial"/>
            </a:endParaRPr>
          </a:p>
          <a:p>
            <a:pPr marL="216000" indent="-215280">
              <a:lnSpc>
                <a:spcPct val="100000"/>
              </a:lnSpc>
              <a:spcBef>
                <a:spcPts val="499"/>
              </a:spcBef>
              <a:buClr>
                <a:srgbClr val="000000"/>
              </a:buClr>
              <a:buFont typeface="Arial"/>
              <a:buChar char="•"/>
            </a:pPr>
            <a:r>
              <a:rPr lang="en-US" sz="2800" b="0" strike="noStrike" spc="-1">
                <a:solidFill>
                  <a:srgbClr val="000000"/>
                </a:solidFill>
                <a:latin typeface="Rockwell"/>
                <a:ea typeface="Arial"/>
              </a:rPr>
              <a:t> Specific</a:t>
            </a:r>
            <a:endParaRPr lang="en-US" sz="2800" b="0" strike="noStrike" spc="-1">
              <a:latin typeface="Arial"/>
            </a:endParaRPr>
          </a:p>
          <a:p>
            <a:pPr>
              <a:lnSpc>
                <a:spcPct val="100000"/>
              </a:lnSpc>
              <a:spcBef>
                <a:spcPts val="499"/>
              </a:spcBef>
            </a:pPr>
            <a:endParaRPr lang="en-US" sz="2800" b="0" strike="noStrike" spc="-1">
              <a:latin typeface="Arial"/>
            </a:endParaRPr>
          </a:p>
          <a:p>
            <a:pPr>
              <a:lnSpc>
                <a:spcPct val="100000"/>
              </a:lnSpc>
              <a:spcBef>
                <a:spcPts val="499"/>
              </a:spcBef>
            </a:pPr>
            <a:endParaRPr lang="en-US" sz="2800" b="0" strike="noStrike" spc="-1">
              <a:latin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CustomShape 1"/>
          <p:cNvSpPr/>
          <p:nvPr/>
        </p:nvSpPr>
        <p:spPr>
          <a:xfrm>
            <a:off x="838080" y="887760"/>
            <a:ext cx="10514160" cy="1324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200" b="1" strike="noStrike" spc="-1">
                <a:solidFill>
                  <a:srgbClr val="000000"/>
                </a:solidFill>
                <a:latin typeface="Rockwell"/>
                <a:ea typeface="DejaVu Sans"/>
              </a:rPr>
              <a:t>How To Exercise: </a:t>
            </a:r>
            <a:r>
              <a:rPr lang="en-US" sz="3200" b="1" strike="noStrike" spc="-1">
                <a:solidFill>
                  <a:srgbClr val="E6B222"/>
                </a:solidFill>
                <a:latin typeface="Rockwell"/>
                <a:ea typeface="DejaVu Sans"/>
              </a:rPr>
              <a:t>BALANCE</a:t>
            </a:r>
            <a:endParaRPr lang="en-US" sz="3200" b="0" strike="noStrike" spc="-1">
              <a:latin typeface="Arial"/>
            </a:endParaRPr>
          </a:p>
        </p:txBody>
      </p:sp>
      <p:sp>
        <p:nvSpPr>
          <p:cNvPr id="209" name="CustomShape 2"/>
          <p:cNvSpPr/>
          <p:nvPr/>
        </p:nvSpPr>
        <p:spPr>
          <a:xfrm>
            <a:off x="838080" y="2097720"/>
            <a:ext cx="10217160" cy="3859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216000" indent="-215280">
              <a:lnSpc>
                <a:spcPct val="100000"/>
              </a:lnSpc>
              <a:buClr>
                <a:srgbClr val="000000"/>
              </a:buClr>
              <a:buFont typeface="Arial"/>
              <a:buChar char="•"/>
            </a:pPr>
            <a:r>
              <a:rPr lang="en-US" sz="2800" b="0" strike="noStrike" spc="-1">
                <a:solidFill>
                  <a:srgbClr val="000000"/>
                </a:solidFill>
                <a:latin typeface="Rockwell"/>
                <a:ea typeface="Arial"/>
              </a:rPr>
              <a:t> High Intensity</a:t>
            </a:r>
            <a:endParaRPr lang="en-US" sz="2800" b="0" strike="noStrike" spc="-1">
              <a:latin typeface="Arial"/>
            </a:endParaRPr>
          </a:p>
          <a:p>
            <a:pPr marL="216000" indent="-215280">
              <a:lnSpc>
                <a:spcPct val="100000"/>
              </a:lnSpc>
              <a:spcBef>
                <a:spcPts val="499"/>
              </a:spcBef>
              <a:buClr>
                <a:srgbClr val="000000"/>
              </a:buClr>
              <a:buFont typeface="Arial"/>
              <a:buChar char="•"/>
            </a:pPr>
            <a:r>
              <a:rPr lang="en-US" sz="2800" b="0" strike="noStrike" spc="-1">
                <a:solidFill>
                  <a:srgbClr val="000000"/>
                </a:solidFill>
                <a:latin typeface="Rockwell"/>
                <a:ea typeface="Arial"/>
              </a:rPr>
              <a:t> Challenging and Cognitively Engaging: </a:t>
            </a:r>
            <a:r>
              <a:rPr lang="en-US" sz="2600" b="1" strike="noStrike" spc="-1">
                <a:solidFill>
                  <a:srgbClr val="570561"/>
                </a:solidFill>
                <a:latin typeface="Rockwell"/>
                <a:ea typeface="Arial"/>
              </a:rPr>
              <a:t>requires you to continuously focus your attention on the task.</a:t>
            </a:r>
            <a:endParaRPr lang="en-US" sz="2600" b="0" strike="noStrike" spc="-1">
              <a:latin typeface="Arial"/>
            </a:endParaRPr>
          </a:p>
          <a:p>
            <a:pPr marL="216000" indent="-215280">
              <a:lnSpc>
                <a:spcPct val="100000"/>
              </a:lnSpc>
              <a:spcBef>
                <a:spcPts val="499"/>
              </a:spcBef>
              <a:buClr>
                <a:srgbClr val="000000"/>
              </a:buClr>
              <a:buFont typeface="Arial"/>
              <a:buChar char="•"/>
            </a:pPr>
            <a:r>
              <a:rPr lang="en-US" sz="2800" b="0" strike="noStrike" spc="-1">
                <a:solidFill>
                  <a:srgbClr val="000000"/>
                </a:solidFill>
                <a:latin typeface="Rockwell"/>
                <a:ea typeface="Arial"/>
              </a:rPr>
              <a:t> Repetitious</a:t>
            </a:r>
            <a:endParaRPr lang="en-US" sz="2800" b="0" strike="noStrike" spc="-1">
              <a:latin typeface="Arial"/>
            </a:endParaRPr>
          </a:p>
          <a:p>
            <a:pPr marL="216000" indent="-215280">
              <a:lnSpc>
                <a:spcPct val="100000"/>
              </a:lnSpc>
              <a:spcBef>
                <a:spcPts val="499"/>
              </a:spcBef>
              <a:buClr>
                <a:srgbClr val="000000"/>
              </a:buClr>
              <a:buFont typeface="Arial"/>
              <a:buChar char="•"/>
            </a:pPr>
            <a:r>
              <a:rPr lang="en-US" sz="2800" b="0" strike="noStrike" spc="-1">
                <a:solidFill>
                  <a:srgbClr val="000000"/>
                </a:solidFill>
                <a:latin typeface="Rockwell"/>
                <a:ea typeface="Arial"/>
              </a:rPr>
              <a:t> Progressive</a:t>
            </a:r>
            <a:endParaRPr lang="en-US" sz="2800" b="0" strike="noStrike" spc="-1">
              <a:latin typeface="Arial"/>
            </a:endParaRPr>
          </a:p>
          <a:p>
            <a:pPr marL="216000" indent="-215280">
              <a:lnSpc>
                <a:spcPct val="100000"/>
              </a:lnSpc>
              <a:spcBef>
                <a:spcPts val="499"/>
              </a:spcBef>
              <a:buClr>
                <a:srgbClr val="000000"/>
              </a:buClr>
              <a:buFont typeface="Arial"/>
              <a:buChar char="•"/>
            </a:pPr>
            <a:r>
              <a:rPr lang="en-US" sz="2800" b="0" strike="noStrike" spc="-1">
                <a:solidFill>
                  <a:srgbClr val="000000"/>
                </a:solidFill>
                <a:latin typeface="Rockwell"/>
                <a:ea typeface="Arial"/>
              </a:rPr>
              <a:t> Meaningful</a:t>
            </a:r>
            <a:endParaRPr lang="en-US" sz="2800" b="0" strike="noStrike" spc="-1">
              <a:latin typeface="Arial"/>
            </a:endParaRPr>
          </a:p>
          <a:p>
            <a:pPr marL="216000" indent="-215280">
              <a:lnSpc>
                <a:spcPct val="100000"/>
              </a:lnSpc>
              <a:spcBef>
                <a:spcPts val="499"/>
              </a:spcBef>
              <a:buClr>
                <a:srgbClr val="000000"/>
              </a:buClr>
              <a:buFont typeface="Arial"/>
              <a:buChar char="•"/>
            </a:pPr>
            <a:r>
              <a:rPr lang="en-US" sz="2800" b="0" strike="noStrike" spc="-1">
                <a:solidFill>
                  <a:srgbClr val="000000"/>
                </a:solidFill>
                <a:latin typeface="Rockwell"/>
                <a:ea typeface="Arial"/>
              </a:rPr>
              <a:t> Specific</a:t>
            </a:r>
            <a:endParaRPr lang="en-US" sz="2800" b="0" strike="noStrike" spc="-1">
              <a:latin typeface="Arial"/>
            </a:endParaRPr>
          </a:p>
          <a:p>
            <a:pPr>
              <a:lnSpc>
                <a:spcPct val="100000"/>
              </a:lnSpc>
              <a:spcBef>
                <a:spcPts val="499"/>
              </a:spcBef>
            </a:pPr>
            <a:endParaRPr lang="en-US" sz="2800" b="0" strike="noStrike" spc="-1">
              <a:latin typeface="Arial"/>
            </a:endParaRPr>
          </a:p>
          <a:p>
            <a:pPr>
              <a:lnSpc>
                <a:spcPct val="100000"/>
              </a:lnSpc>
              <a:spcBef>
                <a:spcPts val="499"/>
              </a:spcBef>
            </a:pPr>
            <a:endParaRPr lang="en-US" sz="2800" b="0" strike="noStrike" spc="-1">
              <a:latin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CustomShape 1"/>
          <p:cNvSpPr/>
          <p:nvPr/>
        </p:nvSpPr>
        <p:spPr>
          <a:xfrm>
            <a:off x="914400" y="1527120"/>
            <a:ext cx="10361880" cy="2386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ctr">
              <a:lnSpc>
                <a:spcPct val="90000"/>
              </a:lnSpc>
            </a:pPr>
            <a:r>
              <a:rPr lang="en-US" sz="6000" b="1" strike="noStrike" spc="-1">
                <a:solidFill>
                  <a:srgbClr val="FFFFFF"/>
                </a:solidFill>
                <a:latin typeface="Rockwell"/>
                <a:ea typeface="DejaVu Sans"/>
              </a:rPr>
              <a:t>Exercise &amp; Parkinson's</a:t>
            </a:r>
            <a:endParaRPr lang="en-US" sz="6000" b="0" strike="noStrike" spc="-1">
              <a:latin typeface="Arial"/>
            </a:endParaRPr>
          </a:p>
        </p:txBody>
      </p:sp>
      <p:sp>
        <p:nvSpPr>
          <p:cNvPr id="162" name="CustomShape 2"/>
          <p:cNvSpPr/>
          <p:nvPr/>
        </p:nvSpPr>
        <p:spPr>
          <a:xfrm>
            <a:off x="1523880" y="4073400"/>
            <a:ext cx="9142560" cy="1281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spcBef>
                <a:spcPts val="1001"/>
              </a:spcBef>
              <a:tabLst>
                <a:tab pos="0" algn="l"/>
              </a:tabLst>
            </a:pPr>
            <a:r>
              <a:rPr lang="en-US" sz="2400" b="0" strike="noStrike" spc="-1" dirty="0">
                <a:solidFill>
                  <a:srgbClr val="FFFFFF"/>
                </a:solidFill>
                <a:latin typeface="Rockwell"/>
                <a:ea typeface="DejaVu Sans"/>
              </a:rPr>
              <a:t>Hannah Fugle, </a:t>
            </a:r>
            <a:r>
              <a:rPr lang="en-US" sz="2400" spc="-1" dirty="0">
                <a:solidFill>
                  <a:srgbClr val="FFFFFF"/>
                </a:solidFill>
                <a:latin typeface="Rockwell"/>
                <a:ea typeface="DejaVu Sans"/>
              </a:rPr>
              <a:t>PT, </a:t>
            </a:r>
            <a:r>
              <a:rPr lang="en-US" sz="2400" b="0" strike="noStrike" spc="-1" dirty="0">
                <a:solidFill>
                  <a:srgbClr val="FFFFFF"/>
                </a:solidFill>
                <a:latin typeface="Rockwell"/>
                <a:ea typeface="DejaVu Sans"/>
              </a:rPr>
              <a:t>DPT</a:t>
            </a:r>
            <a:endParaRPr lang="en-US" sz="2400" b="0" strike="noStrike" spc="-1" dirty="0">
              <a:latin typeface="Arial"/>
            </a:endParaRPr>
          </a:p>
          <a:p>
            <a:pPr algn="ctr">
              <a:lnSpc>
                <a:spcPct val="100000"/>
              </a:lnSpc>
              <a:spcBef>
                <a:spcPts val="1001"/>
              </a:spcBef>
              <a:tabLst>
                <a:tab pos="0" algn="l"/>
              </a:tabLst>
            </a:pPr>
            <a:r>
              <a:rPr lang="en-US" sz="2400" b="0" strike="noStrike" spc="-1" dirty="0">
                <a:solidFill>
                  <a:srgbClr val="FFFFFF"/>
                </a:solidFill>
                <a:latin typeface="Rockwell"/>
                <a:ea typeface="DejaVu Sans"/>
              </a:rPr>
              <a:t>St. Charles Health System</a:t>
            </a:r>
            <a:endParaRPr lang="en-US" sz="2400" b="0" strike="noStrike" spc="-1">
              <a:latin typeface="Arial"/>
            </a:endParaRPr>
          </a:p>
          <a:p>
            <a:pPr algn="ctr">
              <a:lnSpc>
                <a:spcPct val="100000"/>
              </a:lnSpc>
              <a:spcBef>
                <a:spcPts val="1001"/>
              </a:spcBef>
              <a:tabLst>
                <a:tab pos="0" algn="l"/>
              </a:tabLst>
            </a:pPr>
            <a:r>
              <a:rPr lang="en-US" sz="2400" b="0" strike="noStrike" spc="-1" dirty="0">
                <a:solidFill>
                  <a:srgbClr val="FFFFFF"/>
                </a:solidFill>
                <a:latin typeface="Rockwell"/>
                <a:ea typeface="DejaVu Sans"/>
              </a:rPr>
              <a:t>Bend, OR</a:t>
            </a:r>
            <a:endParaRPr lang="en-US" sz="2400" b="0" strike="noStrike" spc="-1">
              <a:latin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CustomShape 1"/>
          <p:cNvSpPr/>
          <p:nvPr/>
        </p:nvSpPr>
        <p:spPr>
          <a:xfrm>
            <a:off x="838080" y="887760"/>
            <a:ext cx="10514160" cy="1324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200" b="1" strike="noStrike" spc="-1">
                <a:solidFill>
                  <a:srgbClr val="000000"/>
                </a:solidFill>
                <a:latin typeface="Rockwell"/>
                <a:ea typeface="DejaVu Sans"/>
              </a:rPr>
              <a:t>How To Exercise: </a:t>
            </a:r>
            <a:r>
              <a:rPr lang="en-US" sz="3200" b="1" strike="noStrike" spc="-1">
                <a:solidFill>
                  <a:srgbClr val="E6B222"/>
                </a:solidFill>
                <a:latin typeface="Rockwell"/>
                <a:ea typeface="DejaVu Sans"/>
              </a:rPr>
              <a:t>BALANCE</a:t>
            </a:r>
            <a:endParaRPr lang="en-US" sz="3200" b="0" strike="noStrike" spc="-1">
              <a:latin typeface="Arial"/>
            </a:endParaRPr>
          </a:p>
        </p:txBody>
      </p:sp>
      <p:sp>
        <p:nvSpPr>
          <p:cNvPr id="211" name="CustomShape 2"/>
          <p:cNvSpPr/>
          <p:nvPr/>
        </p:nvSpPr>
        <p:spPr>
          <a:xfrm>
            <a:off x="838080" y="2097720"/>
            <a:ext cx="10217160" cy="3859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216000" indent="-215280">
              <a:lnSpc>
                <a:spcPct val="100000"/>
              </a:lnSpc>
              <a:buClr>
                <a:srgbClr val="000000"/>
              </a:buClr>
              <a:buFont typeface="Arial"/>
              <a:buChar char="•"/>
            </a:pPr>
            <a:r>
              <a:rPr lang="en-US" sz="2800" b="0" strike="noStrike" spc="-1">
                <a:solidFill>
                  <a:srgbClr val="000000"/>
                </a:solidFill>
                <a:latin typeface="Rockwell"/>
                <a:ea typeface="Arial"/>
              </a:rPr>
              <a:t> High Intensity</a:t>
            </a:r>
            <a:endParaRPr lang="en-US" sz="2800" b="0" strike="noStrike" spc="-1">
              <a:latin typeface="Arial"/>
            </a:endParaRPr>
          </a:p>
          <a:p>
            <a:pPr marL="216000" indent="-215280">
              <a:lnSpc>
                <a:spcPct val="100000"/>
              </a:lnSpc>
              <a:spcBef>
                <a:spcPts val="499"/>
              </a:spcBef>
              <a:buClr>
                <a:srgbClr val="000000"/>
              </a:buClr>
              <a:buFont typeface="Arial"/>
              <a:buChar char="•"/>
            </a:pPr>
            <a:r>
              <a:rPr lang="en-US" sz="2800" b="0" strike="noStrike" spc="-1">
                <a:solidFill>
                  <a:srgbClr val="000000"/>
                </a:solidFill>
                <a:latin typeface="Rockwell"/>
                <a:ea typeface="Arial"/>
              </a:rPr>
              <a:t> Challenging and Cognitively Engaging</a:t>
            </a:r>
            <a:endParaRPr lang="en-US" sz="2800" b="0" strike="noStrike" spc="-1">
              <a:latin typeface="Arial"/>
            </a:endParaRPr>
          </a:p>
          <a:p>
            <a:pPr marL="216000" indent="-215280">
              <a:lnSpc>
                <a:spcPct val="100000"/>
              </a:lnSpc>
              <a:spcBef>
                <a:spcPts val="499"/>
              </a:spcBef>
              <a:buClr>
                <a:srgbClr val="000000"/>
              </a:buClr>
              <a:buFont typeface="Arial"/>
              <a:buChar char="•"/>
            </a:pPr>
            <a:r>
              <a:rPr lang="en-US" sz="2800" b="0" strike="noStrike" spc="-1">
                <a:solidFill>
                  <a:srgbClr val="000000"/>
                </a:solidFill>
                <a:latin typeface="Rockwell"/>
                <a:ea typeface="Arial"/>
              </a:rPr>
              <a:t> Repetitious: </a:t>
            </a:r>
            <a:r>
              <a:rPr lang="en-US" sz="2600" b="1" strike="noStrike" spc="-1">
                <a:solidFill>
                  <a:srgbClr val="570561"/>
                </a:solidFill>
                <a:latin typeface="Rockwell"/>
                <a:ea typeface="Arial"/>
              </a:rPr>
              <a:t>multiple times per set, daily or weekly. </a:t>
            </a:r>
            <a:endParaRPr lang="en-US" sz="2600" b="0" strike="noStrike" spc="-1">
              <a:latin typeface="Arial"/>
            </a:endParaRPr>
          </a:p>
          <a:p>
            <a:pPr marL="216000" indent="-215280">
              <a:lnSpc>
                <a:spcPct val="100000"/>
              </a:lnSpc>
              <a:spcBef>
                <a:spcPts val="499"/>
              </a:spcBef>
              <a:buClr>
                <a:srgbClr val="000000"/>
              </a:buClr>
              <a:buFont typeface="Arial"/>
              <a:buChar char="•"/>
            </a:pPr>
            <a:r>
              <a:rPr lang="en-US" sz="2800" b="0" strike="noStrike" spc="-1">
                <a:solidFill>
                  <a:srgbClr val="000000"/>
                </a:solidFill>
                <a:latin typeface="Rockwell"/>
                <a:ea typeface="Arial"/>
              </a:rPr>
              <a:t> Progressive</a:t>
            </a:r>
            <a:endParaRPr lang="en-US" sz="2800" b="0" strike="noStrike" spc="-1">
              <a:latin typeface="Arial"/>
            </a:endParaRPr>
          </a:p>
          <a:p>
            <a:pPr marL="216000" indent="-215280">
              <a:lnSpc>
                <a:spcPct val="100000"/>
              </a:lnSpc>
              <a:spcBef>
                <a:spcPts val="499"/>
              </a:spcBef>
              <a:buClr>
                <a:srgbClr val="000000"/>
              </a:buClr>
              <a:buFont typeface="Arial"/>
              <a:buChar char="•"/>
            </a:pPr>
            <a:r>
              <a:rPr lang="en-US" sz="2800" b="0" strike="noStrike" spc="-1">
                <a:solidFill>
                  <a:srgbClr val="000000"/>
                </a:solidFill>
                <a:latin typeface="Rockwell"/>
                <a:ea typeface="Arial"/>
              </a:rPr>
              <a:t> Meaningful</a:t>
            </a:r>
            <a:endParaRPr lang="en-US" sz="2800" b="0" strike="noStrike" spc="-1">
              <a:latin typeface="Arial"/>
            </a:endParaRPr>
          </a:p>
          <a:p>
            <a:pPr marL="216000" indent="-215280">
              <a:lnSpc>
                <a:spcPct val="100000"/>
              </a:lnSpc>
              <a:spcBef>
                <a:spcPts val="499"/>
              </a:spcBef>
              <a:buClr>
                <a:srgbClr val="000000"/>
              </a:buClr>
              <a:buFont typeface="Arial"/>
              <a:buChar char="•"/>
            </a:pPr>
            <a:r>
              <a:rPr lang="en-US" sz="2800" b="0" strike="noStrike" spc="-1">
                <a:solidFill>
                  <a:srgbClr val="000000"/>
                </a:solidFill>
                <a:latin typeface="Rockwell"/>
                <a:ea typeface="Arial"/>
              </a:rPr>
              <a:t> Specific</a:t>
            </a:r>
            <a:endParaRPr lang="en-US" sz="2800" b="0" strike="noStrike" spc="-1">
              <a:latin typeface="Arial"/>
            </a:endParaRPr>
          </a:p>
          <a:p>
            <a:pPr>
              <a:lnSpc>
                <a:spcPct val="100000"/>
              </a:lnSpc>
              <a:spcBef>
                <a:spcPts val="499"/>
              </a:spcBef>
            </a:pPr>
            <a:endParaRPr lang="en-US" sz="2800" b="0" strike="noStrike" spc="-1">
              <a:latin typeface="Arial"/>
            </a:endParaRPr>
          </a:p>
          <a:p>
            <a:pPr>
              <a:lnSpc>
                <a:spcPct val="100000"/>
              </a:lnSpc>
              <a:spcBef>
                <a:spcPts val="499"/>
              </a:spcBef>
            </a:pPr>
            <a:endParaRPr lang="en-US" sz="2800" b="0" strike="noStrike" spc="-1">
              <a:latin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CustomShape 1"/>
          <p:cNvSpPr/>
          <p:nvPr/>
        </p:nvSpPr>
        <p:spPr>
          <a:xfrm>
            <a:off x="838080" y="887760"/>
            <a:ext cx="10514160" cy="1324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200" b="1" strike="noStrike" spc="-1">
                <a:solidFill>
                  <a:srgbClr val="000000"/>
                </a:solidFill>
                <a:latin typeface="Rockwell"/>
                <a:ea typeface="DejaVu Sans"/>
              </a:rPr>
              <a:t>How To Exercise: </a:t>
            </a:r>
            <a:r>
              <a:rPr lang="en-US" sz="3200" b="1" strike="noStrike" spc="-1">
                <a:solidFill>
                  <a:srgbClr val="E6B222"/>
                </a:solidFill>
                <a:latin typeface="Rockwell"/>
                <a:ea typeface="DejaVu Sans"/>
              </a:rPr>
              <a:t>BALANCE</a:t>
            </a:r>
            <a:endParaRPr lang="en-US" sz="3200" b="0" strike="noStrike" spc="-1">
              <a:latin typeface="Arial"/>
            </a:endParaRPr>
          </a:p>
        </p:txBody>
      </p:sp>
      <p:sp>
        <p:nvSpPr>
          <p:cNvPr id="213" name="CustomShape 2"/>
          <p:cNvSpPr/>
          <p:nvPr/>
        </p:nvSpPr>
        <p:spPr>
          <a:xfrm>
            <a:off x="838080" y="2097720"/>
            <a:ext cx="10217160" cy="3859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216000" indent="-215280">
              <a:lnSpc>
                <a:spcPct val="100000"/>
              </a:lnSpc>
              <a:buClr>
                <a:srgbClr val="000000"/>
              </a:buClr>
              <a:buFont typeface="Arial"/>
              <a:buChar char="•"/>
            </a:pPr>
            <a:r>
              <a:rPr lang="en-US" sz="2800" b="0" strike="noStrike" spc="-1">
                <a:solidFill>
                  <a:srgbClr val="000000"/>
                </a:solidFill>
                <a:latin typeface="Rockwell"/>
                <a:ea typeface="Arial"/>
              </a:rPr>
              <a:t> High Intensity</a:t>
            </a:r>
            <a:endParaRPr lang="en-US" sz="2800" b="0" strike="noStrike" spc="-1">
              <a:latin typeface="Arial"/>
            </a:endParaRPr>
          </a:p>
          <a:p>
            <a:pPr marL="216000" indent="-215280">
              <a:lnSpc>
                <a:spcPct val="100000"/>
              </a:lnSpc>
              <a:spcBef>
                <a:spcPts val="499"/>
              </a:spcBef>
              <a:buClr>
                <a:srgbClr val="000000"/>
              </a:buClr>
              <a:buFont typeface="Arial"/>
              <a:buChar char="•"/>
            </a:pPr>
            <a:r>
              <a:rPr lang="en-US" sz="2800" b="0" strike="noStrike" spc="-1">
                <a:solidFill>
                  <a:srgbClr val="000000"/>
                </a:solidFill>
                <a:latin typeface="Rockwell"/>
                <a:ea typeface="Arial"/>
              </a:rPr>
              <a:t> Challenging and Cognitively Engaging</a:t>
            </a:r>
            <a:endParaRPr lang="en-US" sz="2800" b="0" strike="noStrike" spc="-1">
              <a:latin typeface="Arial"/>
            </a:endParaRPr>
          </a:p>
          <a:p>
            <a:pPr marL="216000" indent="-215280">
              <a:lnSpc>
                <a:spcPct val="100000"/>
              </a:lnSpc>
              <a:spcBef>
                <a:spcPts val="499"/>
              </a:spcBef>
              <a:buClr>
                <a:srgbClr val="000000"/>
              </a:buClr>
              <a:buFont typeface="Arial"/>
              <a:buChar char="•"/>
            </a:pPr>
            <a:r>
              <a:rPr lang="en-US" sz="2800" b="0" strike="noStrike" spc="-1">
                <a:solidFill>
                  <a:srgbClr val="000000"/>
                </a:solidFill>
                <a:latin typeface="Rockwell"/>
                <a:ea typeface="Arial"/>
              </a:rPr>
              <a:t> Repetitious</a:t>
            </a:r>
            <a:endParaRPr lang="en-US" sz="2800" b="0" strike="noStrike" spc="-1">
              <a:latin typeface="Arial"/>
            </a:endParaRPr>
          </a:p>
          <a:p>
            <a:pPr marL="216000" indent="-215280">
              <a:lnSpc>
                <a:spcPct val="100000"/>
              </a:lnSpc>
              <a:spcBef>
                <a:spcPts val="499"/>
              </a:spcBef>
              <a:buClr>
                <a:srgbClr val="000000"/>
              </a:buClr>
              <a:buFont typeface="Arial"/>
              <a:buChar char="•"/>
            </a:pPr>
            <a:r>
              <a:rPr lang="en-US" sz="2800" b="0" strike="noStrike" spc="-1">
                <a:solidFill>
                  <a:srgbClr val="000000"/>
                </a:solidFill>
                <a:latin typeface="Rockwell"/>
                <a:ea typeface="Arial"/>
              </a:rPr>
              <a:t> Progressive: </a:t>
            </a:r>
            <a:r>
              <a:rPr lang="en-US" sz="2600" b="1" strike="noStrike" spc="-1">
                <a:solidFill>
                  <a:srgbClr val="570561"/>
                </a:solidFill>
                <a:latin typeface="Rockwell"/>
                <a:ea typeface="Arial"/>
              </a:rPr>
              <a:t>once you can consistently hold a position for 30 seconds, move on to the next stage. </a:t>
            </a:r>
            <a:endParaRPr lang="en-US" sz="2600" b="0" strike="noStrike" spc="-1">
              <a:latin typeface="Arial"/>
            </a:endParaRPr>
          </a:p>
          <a:p>
            <a:pPr marL="216000" indent="-215280">
              <a:lnSpc>
                <a:spcPct val="100000"/>
              </a:lnSpc>
              <a:spcBef>
                <a:spcPts val="499"/>
              </a:spcBef>
              <a:buClr>
                <a:srgbClr val="000000"/>
              </a:buClr>
              <a:buFont typeface="Arial"/>
              <a:buChar char="•"/>
            </a:pPr>
            <a:r>
              <a:rPr lang="en-US" sz="2800" b="0" strike="noStrike" spc="-1">
                <a:solidFill>
                  <a:srgbClr val="000000"/>
                </a:solidFill>
                <a:latin typeface="Rockwell"/>
                <a:ea typeface="Arial"/>
              </a:rPr>
              <a:t> Meaningful</a:t>
            </a:r>
            <a:endParaRPr lang="en-US" sz="2800" b="0" strike="noStrike" spc="-1">
              <a:latin typeface="Arial"/>
            </a:endParaRPr>
          </a:p>
          <a:p>
            <a:pPr marL="216000" indent="-215280">
              <a:lnSpc>
                <a:spcPct val="100000"/>
              </a:lnSpc>
              <a:spcBef>
                <a:spcPts val="499"/>
              </a:spcBef>
              <a:buClr>
                <a:srgbClr val="000000"/>
              </a:buClr>
              <a:buFont typeface="Arial"/>
              <a:buChar char="•"/>
            </a:pPr>
            <a:r>
              <a:rPr lang="en-US" sz="2800" b="0" strike="noStrike" spc="-1">
                <a:solidFill>
                  <a:srgbClr val="000000"/>
                </a:solidFill>
                <a:latin typeface="Rockwell"/>
                <a:ea typeface="Arial"/>
              </a:rPr>
              <a:t> Specific</a:t>
            </a:r>
            <a:endParaRPr lang="en-US" sz="2800" b="0" strike="noStrike" spc="-1">
              <a:latin typeface="Arial"/>
            </a:endParaRPr>
          </a:p>
          <a:p>
            <a:pPr>
              <a:lnSpc>
                <a:spcPct val="100000"/>
              </a:lnSpc>
              <a:spcBef>
                <a:spcPts val="499"/>
              </a:spcBef>
            </a:pPr>
            <a:endParaRPr lang="en-US" sz="2800" b="0" strike="noStrike" spc="-1">
              <a:latin typeface="Arial"/>
            </a:endParaRPr>
          </a:p>
          <a:p>
            <a:pPr>
              <a:lnSpc>
                <a:spcPct val="100000"/>
              </a:lnSpc>
              <a:spcBef>
                <a:spcPts val="499"/>
              </a:spcBef>
            </a:pPr>
            <a:endParaRPr lang="en-US" sz="2800" b="0" strike="noStrike" spc="-1">
              <a:latin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CustomShape 1"/>
          <p:cNvSpPr/>
          <p:nvPr/>
        </p:nvSpPr>
        <p:spPr>
          <a:xfrm>
            <a:off x="838080" y="887760"/>
            <a:ext cx="10514160" cy="1324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200" b="1" strike="noStrike" spc="-1">
                <a:solidFill>
                  <a:srgbClr val="000000"/>
                </a:solidFill>
                <a:latin typeface="Rockwell"/>
                <a:ea typeface="DejaVu Sans"/>
              </a:rPr>
              <a:t>How To Exercise: </a:t>
            </a:r>
            <a:r>
              <a:rPr lang="en-US" sz="3200" b="1" strike="noStrike" spc="-1">
                <a:solidFill>
                  <a:srgbClr val="E6B222"/>
                </a:solidFill>
                <a:latin typeface="Rockwell"/>
                <a:ea typeface="DejaVu Sans"/>
              </a:rPr>
              <a:t>BALANCE</a:t>
            </a:r>
            <a:endParaRPr lang="en-US" sz="3200" b="0" strike="noStrike" spc="-1">
              <a:latin typeface="Arial"/>
            </a:endParaRPr>
          </a:p>
        </p:txBody>
      </p:sp>
      <p:sp>
        <p:nvSpPr>
          <p:cNvPr id="215" name="CustomShape 2"/>
          <p:cNvSpPr/>
          <p:nvPr/>
        </p:nvSpPr>
        <p:spPr>
          <a:xfrm>
            <a:off x="838080" y="2097720"/>
            <a:ext cx="10217160" cy="3859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216000" indent="-215280">
              <a:lnSpc>
                <a:spcPct val="100000"/>
              </a:lnSpc>
              <a:buClr>
                <a:srgbClr val="000000"/>
              </a:buClr>
              <a:buFont typeface="Arial"/>
              <a:buChar char="•"/>
            </a:pPr>
            <a:r>
              <a:rPr lang="en-US" sz="2800" b="0" strike="noStrike" spc="-1">
                <a:solidFill>
                  <a:srgbClr val="000000"/>
                </a:solidFill>
                <a:latin typeface="Rockwell"/>
                <a:ea typeface="Arial"/>
              </a:rPr>
              <a:t> High Intensity</a:t>
            </a:r>
            <a:endParaRPr lang="en-US" sz="2800" b="0" strike="noStrike" spc="-1">
              <a:latin typeface="Arial"/>
            </a:endParaRPr>
          </a:p>
          <a:p>
            <a:pPr marL="216000" indent="-215280">
              <a:lnSpc>
                <a:spcPct val="100000"/>
              </a:lnSpc>
              <a:spcBef>
                <a:spcPts val="499"/>
              </a:spcBef>
              <a:buClr>
                <a:srgbClr val="000000"/>
              </a:buClr>
              <a:buFont typeface="Arial"/>
              <a:buChar char="•"/>
            </a:pPr>
            <a:r>
              <a:rPr lang="en-US" sz="2800" b="0" strike="noStrike" spc="-1">
                <a:solidFill>
                  <a:srgbClr val="000000"/>
                </a:solidFill>
                <a:latin typeface="Rockwell"/>
                <a:ea typeface="Arial"/>
              </a:rPr>
              <a:t> Challenging and Cognitively Engaging</a:t>
            </a:r>
            <a:endParaRPr lang="en-US" sz="2800" b="0" strike="noStrike" spc="-1">
              <a:latin typeface="Arial"/>
            </a:endParaRPr>
          </a:p>
          <a:p>
            <a:pPr marL="216000" indent="-215280">
              <a:lnSpc>
                <a:spcPct val="100000"/>
              </a:lnSpc>
              <a:spcBef>
                <a:spcPts val="499"/>
              </a:spcBef>
              <a:buClr>
                <a:srgbClr val="000000"/>
              </a:buClr>
              <a:buFont typeface="Arial"/>
              <a:buChar char="•"/>
            </a:pPr>
            <a:r>
              <a:rPr lang="en-US" sz="2800" b="0" strike="noStrike" spc="-1">
                <a:solidFill>
                  <a:srgbClr val="000000"/>
                </a:solidFill>
                <a:latin typeface="Rockwell"/>
                <a:ea typeface="Arial"/>
              </a:rPr>
              <a:t> Repetitious</a:t>
            </a:r>
            <a:endParaRPr lang="en-US" sz="2800" b="0" strike="noStrike" spc="-1">
              <a:latin typeface="Arial"/>
            </a:endParaRPr>
          </a:p>
          <a:p>
            <a:pPr marL="216000" indent="-215280">
              <a:lnSpc>
                <a:spcPct val="100000"/>
              </a:lnSpc>
              <a:spcBef>
                <a:spcPts val="499"/>
              </a:spcBef>
              <a:buClr>
                <a:srgbClr val="000000"/>
              </a:buClr>
              <a:buFont typeface="Arial"/>
              <a:buChar char="•"/>
            </a:pPr>
            <a:r>
              <a:rPr lang="en-US" sz="2800" b="0" strike="noStrike" spc="-1">
                <a:solidFill>
                  <a:srgbClr val="000000"/>
                </a:solidFill>
                <a:latin typeface="Rockwell"/>
                <a:ea typeface="Arial"/>
              </a:rPr>
              <a:t> Progressive</a:t>
            </a:r>
            <a:endParaRPr lang="en-US" sz="2800" b="0" strike="noStrike" spc="-1">
              <a:latin typeface="Arial"/>
            </a:endParaRPr>
          </a:p>
          <a:p>
            <a:pPr marL="216000" indent="-215280">
              <a:lnSpc>
                <a:spcPct val="100000"/>
              </a:lnSpc>
              <a:spcBef>
                <a:spcPts val="499"/>
              </a:spcBef>
              <a:buClr>
                <a:srgbClr val="000000"/>
              </a:buClr>
              <a:buFont typeface="Arial"/>
              <a:buChar char="•"/>
            </a:pPr>
            <a:r>
              <a:rPr lang="en-US" sz="2800" b="0" strike="noStrike" spc="-1">
                <a:solidFill>
                  <a:srgbClr val="000000"/>
                </a:solidFill>
                <a:latin typeface="Rockwell"/>
                <a:ea typeface="Arial"/>
              </a:rPr>
              <a:t> Meaningful: </a:t>
            </a:r>
            <a:r>
              <a:rPr lang="en-US" sz="2600" b="1" strike="noStrike" spc="-1">
                <a:solidFill>
                  <a:srgbClr val="570561"/>
                </a:solidFill>
                <a:latin typeface="Rockwell"/>
                <a:ea typeface="Arial"/>
              </a:rPr>
              <a:t>before you begin, recognize why you are practicing.</a:t>
            </a:r>
            <a:endParaRPr lang="en-US" sz="2600" b="0" strike="noStrike" spc="-1">
              <a:latin typeface="Arial"/>
            </a:endParaRPr>
          </a:p>
          <a:p>
            <a:pPr marL="216000" indent="-215280">
              <a:lnSpc>
                <a:spcPct val="100000"/>
              </a:lnSpc>
              <a:spcBef>
                <a:spcPts val="499"/>
              </a:spcBef>
              <a:buClr>
                <a:srgbClr val="000000"/>
              </a:buClr>
              <a:buFont typeface="Arial"/>
              <a:buChar char="•"/>
            </a:pPr>
            <a:r>
              <a:rPr lang="en-US" sz="2800" b="0" strike="noStrike" spc="-1">
                <a:solidFill>
                  <a:srgbClr val="000000"/>
                </a:solidFill>
                <a:latin typeface="Rockwell"/>
                <a:ea typeface="Arial"/>
              </a:rPr>
              <a:t> Specific</a:t>
            </a:r>
            <a:endParaRPr lang="en-US" sz="2800" b="0" strike="noStrike" spc="-1">
              <a:latin typeface="Arial"/>
            </a:endParaRPr>
          </a:p>
          <a:p>
            <a:pPr>
              <a:lnSpc>
                <a:spcPct val="100000"/>
              </a:lnSpc>
              <a:spcBef>
                <a:spcPts val="499"/>
              </a:spcBef>
            </a:pPr>
            <a:endParaRPr lang="en-US" sz="2800" b="0" strike="noStrike" spc="-1">
              <a:latin typeface="Arial"/>
            </a:endParaRPr>
          </a:p>
          <a:p>
            <a:pPr>
              <a:lnSpc>
                <a:spcPct val="100000"/>
              </a:lnSpc>
              <a:spcBef>
                <a:spcPts val="499"/>
              </a:spcBef>
            </a:pPr>
            <a:endParaRPr lang="en-US" sz="2800" b="0" strike="noStrike" spc="-1">
              <a:latin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CustomShape 1"/>
          <p:cNvSpPr/>
          <p:nvPr/>
        </p:nvSpPr>
        <p:spPr>
          <a:xfrm>
            <a:off x="838080" y="887760"/>
            <a:ext cx="10514160" cy="1324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200" b="1" strike="noStrike" spc="-1">
                <a:solidFill>
                  <a:srgbClr val="000000"/>
                </a:solidFill>
                <a:latin typeface="Rockwell"/>
                <a:ea typeface="DejaVu Sans"/>
              </a:rPr>
              <a:t>How To Exercise: </a:t>
            </a:r>
            <a:r>
              <a:rPr lang="en-US" sz="3200" b="1" strike="noStrike" spc="-1">
                <a:solidFill>
                  <a:srgbClr val="E6B222"/>
                </a:solidFill>
                <a:latin typeface="Rockwell"/>
                <a:ea typeface="DejaVu Sans"/>
              </a:rPr>
              <a:t>BALANCE</a:t>
            </a:r>
            <a:endParaRPr lang="en-US" sz="3200" b="0" strike="noStrike" spc="-1">
              <a:latin typeface="Arial"/>
            </a:endParaRPr>
          </a:p>
        </p:txBody>
      </p:sp>
      <p:sp>
        <p:nvSpPr>
          <p:cNvPr id="217" name="CustomShape 2"/>
          <p:cNvSpPr/>
          <p:nvPr/>
        </p:nvSpPr>
        <p:spPr>
          <a:xfrm>
            <a:off x="838080" y="2097720"/>
            <a:ext cx="10217160" cy="3859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216000" indent="-215280">
              <a:lnSpc>
                <a:spcPct val="100000"/>
              </a:lnSpc>
              <a:buClr>
                <a:srgbClr val="000000"/>
              </a:buClr>
              <a:buFont typeface="Arial"/>
              <a:buChar char="•"/>
            </a:pPr>
            <a:r>
              <a:rPr lang="en-US" sz="2800" b="0" strike="noStrike" spc="-1">
                <a:solidFill>
                  <a:srgbClr val="000000"/>
                </a:solidFill>
                <a:latin typeface="Rockwell"/>
                <a:ea typeface="Arial"/>
              </a:rPr>
              <a:t> High Intensity</a:t>
            </a:r>
            <a:endParaRPr lang="en-US" sz="2800" b="0" strike="noStrike" spc="-1">
              <a:latin typeface="Arial"/>
            </a:endParaRPr>
          </a:p>
          <a:p>
            <a:pPr marL="216000" indent="-215280">
              <a:lnSpc>
                <a:spcPct val="100000"/>
              </a:lnSpc>
              <a:spcBef>
                <a:spcPts val="499"/>
              </a:spcBef>
              <a:buClr>
                <a:srgbClr val="000000"/>
              </a:buClr>
              <a:buFont typeface="Arial"/>
              <a:buChar char="•"/>
            </a:pPr>
            <a:r>
              <a:rPr lang="en-US" sz="2800" b="0" strike="noStrike" spc="-1">
                <a:solidFill>
                  <a:srgbClr val="000000"/>
                </a:solidFill>
                <a:latin typeface="Rockwell"/>
                <a:ea typeface="Arial"/>
              </a:rPr>
              <a:t> Challenging and Cognitively Engaging</a:t>
            </a:r>
            <a:endParaRPr lang="en-US" sz="2800" b="0" strike="noStrike" spc="-1">
              <a:latin typeface="Arial"/>
            </a:endParaRPr>
          </a:p>
          <a:p>
            <a:pPr marL="216000" indent="-215280">
              <a:lnSpc>
                <a:spcPct val="100000"/>
              </a:lnSpc>
              <a:spcBef>
                <a:spcPts val="499"/>
              </a:spcBef>
              <a:buClr>
                <a:srgbClr val="000000"/>
              </a:buClr>
              <a:buFont typeface="Arial"/>
              <a:buChar char="•"/>
            </a:pPr>
            <a:r>
              <a:rPr lang="en-US" sz="2800" b="0" strike="noStrike" spc="-1">
                <a:solidFill>
                  <a:srgbClr val="000000"/>
                </a:solidFill>
                <a:latin typeface="Rockwell"/>
                <a:ea typeface="Arial"/>
              </a:rPr>
              <a:t> Repetitious</a:t>
            </a:r>
            <a:endParaRPr lang="en-US" sz="2800" b="0" strike="noStrike" spc="-1">
              <a:latin typeface="Arial"/>
            </a:endParaRPr>
          </a:p>
          <a:p>
            <a:pPr marL="216000" indent="-215280">
              <a:lnSpc>
                <a:spcPct val="100000"/>
              </a:lnSpc>
              <a:spcBef>
                <a:spcPts val="499"/>
              </a:spcBef>
              <a:buClr>
                <a:srgbClr val="000000"/>
              </a:buClr>
              <a:buFont typeface="Arial"/>
              <a:buChar char="•"/>
            </a:pPr>
            <a:r>
              <a:rPr lang="en-US" sz="2800" b="0" strike="noStrike" spc="-1">
                <a:solidFill>
                  <a:srgbClr val="000000"/>
                </a:solidFill>
                <a:latin typeface="Rockwell"/>
                <a:ea typeface="Arial"/>
              </a:rPr>
              <a:t> Progressive</a:t>
            </a:r>
            <a:endParaRPr lang="en-US" sz="2800" b="0" strike="noStrike" spc="-1">
              <a:latin typeface="Arial"/>
            </a:endParaRPr>
          </a:p>
          <a:p>
            <a:pPr marL="216000" indent="-215280">
              <a:lnSpc>
                <a:spcPct val="100000"/>
              </a:lnSpc>
              <a:spcBef>
                <a:spcPts val="499"/>
              </a:spcBef>
              <a:buClr>
                <a:srgbClr val="000000"/>
              </a:buClr>
              <a:buFont typeface="Arial"/>
              <a:buChar char="•"/>
            </a:pPr>
            <a:r>
              <a:rPr lang="en-US" sz="2800" b="0" strike="noStrike" spc="-1">
                <a:solidFill>
                  <a:srgbClr val="000000"/>
                </a:solidFill>
                <a:latin typeface="Rockwell"/>
                <a:ea typeface="Arial"/>
              </a:rPr>
              <a:t> Meaningful: </a:t>
            </a:r>
            <a:endParaRPr lang="en-US" sz="2800" b="0" strike="noStrike" spc="-1">
              <a:latin typeface="Arial"/>
            </a:endParaRPr>
          </a:p>
          <a:p>
            <a:pPr marL="216000" indent="-215280">
              <a:lnSpc>
                <a:spcPct val="100000"/>
              </a:lnSpc>
              <a:spcBef>
                <a:spcPts val="499"/>
              </a:spcBef>
              <a:buClr>
                <a:srgbClr val="000000"/>
              </a:buClr>
              <a:buFont typeface="Arial"/>
              <a:buChar char="•"/>
            </a:pPr>
            <a:r>
              <a:rPr lang="en-US" sz="2800" b="0" strike="noStrike" spc="-1">
                <a:solidFill>
                  <a:srgbClr val="000000"/>
                </a:solidFill>
                <a:latin typeface="Rockwell"/>
                <a:ea typeface="Arial"/>
              </a:rPr>
              <a:t> Specific: </a:t>
            </a:r>
            <a:r>
              <a:rPr lang="en-US" sz="2600" b="1" strike="noStrike" spc="-1">
                <a:solidFill>
                  <a:srgbClr val="570561"/>
                </a:solidFill>
                <a:latin typeface="Rockwell"/>
                <a:ea typeface="Arial"/>
              </a:rPr>
              <a:t>consider real world scenarios you have had difficulty in and replicate these environments. </a:t>
            </a:r>
            <a:endParaRPr lang="en-US" sz="2600" b="0" strike="noStrike" spc="-1">
              <a:latin typeface="Arial"/>
            </a:endParaRPr>
          </a:p>
          <a:p>
            <a:pPr marL="457200" lvl="1" indent="-215280">
              <a:lnSpc>
                <a:spcPct val="100000"/>
              </a:lnSpc>
              <a:spcBef>
                <a:spcPts val="499"/>
              </a:spcBef>
              <a:buClr>
                <a:srgbClr val="000000"/>
              </a:buClr>
              <a:buFont typeface="Arial"/>
              <a:buChar char="•"/>
            </a:pPr>
            <a:r>
              <a:rPr lang="en-US" sz="2800" b="0" strike="noStrike" spc="-1">
                <a:solidFill>
                  <a:srgbClr val="000000"/>
                </a:solidFill>
                <a:latin typeface="Rockwell"/>
                <a:ea typeface="DejaVu Sans"/>
              </a:rPr>
              <a:t> </a:t>
            </a:r>
            <a:r>
              <a:rPr lang="en-US" sz="2400" b="0" i="1" strike="noStrike" spc="-1">
                <a:solidFill>
                  <a:srgbClr val="6F9AD3"/>
                </a:solidFill>
                <a:latin typeface="Rockwell"/>
                <a:ea typeface="DejaVu Sans"/>
              </a:rPr>
              <a:t>Seek assistance for a physical therapist to safely do this.</a:t>
            </a:r>
            <a:endParaRPr lang="en-US" sz="2400" b="0" strike="noStrike" spc="-1">
              <a:latin typeface="Arial"/>
            </a:endParaRPr>
          </a:p>
          <a:p>
            <a:pPr>
              <a:lnSpc>
                <a:spcPct val="100000"/>
              </a:lnSpc>
              <a:spcBef>
                <a:spcPts val="499"/>
              </a:spcBef>
            </a:pPr>
            <a:endParaRPr lang="en-US" sz="2400" b="0" strike="noStrike" spc="-1">
              <a:latin typeface="Arial"/>
            </a:endParaRPr>
          </a:p>
          <a:p>
            <a:pPr>
              <a:lnSpc>
                <a:spcPct val="100000"/>
              </a:lnSpc>
              <a:spcBef>
                <a:spcPts val="499"/>
              </a:spcBef>
            </a:pPr>
            <a:endParaRPr lang="en-US" sz="2400" b="0" strike="noStrike" spc="-1">
              <a:latin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CustomShape 1"/>
          <p:cNvSpPr/>
          <p:nvPr/>
        </p:nvSpPr>
        <p:spPr>
          <a:xfrm>
            <a:off x="838080" y="887760"/>
            <a:ext cx="10514160" cy="1324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200" b="1" strike="noStrike" spc="-1">
                <a:solidFill>
                  <a:srgbClr val="000000"/>
                </a:solidFill>
                <a:latin typeface="Rockwell"/>
                <a:ea typeface="DejaVu Sans"/>
              </a:rPr>
              <a:t>How To Exercise: </a:t>
            </a:r>
            <a:r>
              <a:rPr lang="en-US" sz="3200" b="1" strike="noStrike" spc="-1">
                <a:solidFill>
                  <a:srgbClr val="E6B222"/>
                </a:solidFill>
                <a:latin typeface="Rockwell"/>
                <a:ea typeface="DejaVu Sans"/>
              </a:rPr>
              <a:t>BALANCE</a:t>
            </a:r>
            <a:endParaRPr lang="en-US" sz="3200" b="0" strike="noStrike" spc="-1">
              <a:latin typeface="Arial"/>
            </a:endParaRPr>
          </a:p>
        </p:txBody>
      </p:sp>
      <p:sp>
        <p:nvSpPr>
          <p:cNvPr id="219" name="CustomShape 2"/>
          <p:cNvSpPr/>
          <p:nvPr/>
        </p:nvSpPr>
        <p:spPr>
          <a:xfrm>
            <a:off x="838080" y="2097720"/>
            <a:ext cx="10217160" cy="3859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216000" indent="-215280">
              <a:lnSpc>
                <a:spcPct val="100000"/>
              </a:lnSpc>
              <a:buClr>
                <a:srgbClr val="000000"/>
              </a:buClr>
              <a:buFont typeface="Arial"/>
              <a:buChar char="•"/>
            </a:pPr>
            <a:r>
              <a:rPr lang="en-US" sz="2800" b="0" strike="noStrike" spc="-1">
                <a:solidFill>
                  <a:srgbClr val="000000"/>
                </a:solidFill>
                <a:latin typeface="Rockwell"/>
                <a:ea typeface="Arial"/>
              </a:rPr>
              <a:t> High Intensity</a:t>
            </a:r>
            <a:endParaRPr lang="en-US" sz="2800" b="0" strike="noStrike" spc="-1">
              <a:latin typeface="Arial"/>
            </a:endParaRPr>
          </a:p>
          <a:p>
            <a:pPr marL="216000" indent="-215280">
              <a:lnSpc>
                <a:spcPct val="100000"/>
              </a:lnSpc>
              <a:spcBef>
                <a:spcPts val="499"/>
              </a:spcBef>
              <a:buClr>
                <a:srgbClr val="000000"/>
              </a:buClr>
              <a:buFont typeface="Arial"/>
              <a:buChar char="•"/>
            </a:pPr>
            <a:r>
              <a:rPr lang="en-US" sz="2800" b="0" strike="noStrike" spc="-1">
                <a:solidFill>
                  <a:srgbClr val="000000"/>
                </a:solidFill>
                <a:latin typeface="Rockwell"/>
                <a:ea typeface="Arial"/>
              </a:rPr>
              <a:t> Challenging and Cognitively Engaging</a:t>
            </a:r>
            <a:endParaRPr lang="en-US" sz="2800" b="0" strike="noStrike" spc="-1">
              <a:latin typeface="Arial"/>
            </a:endParaRPr>
          </a:p>
          <a:p>
            <a:pPr marL="216000" indent="-215280">
              <a:lnSpc>
                <a:spcPct val="100000"/>
              </a:lnSpc>
              <a:spcBef>
                <a:spcPts val="499"/>
              </a:spcBef>
              <a:buClr>
                <a:srgbClr val="000000"/>
              </a:buClr>
              <a:buFont typeface="Arial"/>
              <a:buChar char="•"/>
            </a:pPr>
            <a:r>
              <a:rPr lang="en-US" sz="2800" b="0" strike="noStrike" spc="-1">
                <a:solidFill>
                  <a:srgbClr val="000000"/>
                </a:solidFill>
                <a:latin typeface="Rockwell"/>
                <a:ea typeface="Arial"/>
              </a:rPr>
              <a:t> Repetitious</a:t>
            </a:r>
            <a:endParaRPr lang="en-US" sz="2800" b="0" strike="noStrike" spc="-1">
              <a:latin typeface="Arial"/>
            </a:endParaRPr>
          </a:p>
          <a:p>
            <a:pPr marL="216000" indent="-215280">
              <a:lnSpc>
                <a:spcPct val="100000"/>
              </a:lnSpc>
              <a:spcBef>
                <a:spcPts val="499"/>
              </a:spcBef>
              <a:buClr>
                <a:srgbClr val="000000"/>
              </a:buClr>
              <a:buFont typeface="Arial"/>
              <a:buChar char="•"/>
            </a:pPr>
            <a:r>
              <a:rPr lang="en-US" sz="2800" b="0" strike="noStrike" spc="-1">
                <a:solidFill>
                  <a:srgbClr val="000000"/>
                </a:solidFill>
                <a:latin typeface="Rockwell"/>
                <a:ea typeface="Arial"/>
              </a:rPr>
              <a:t> Progressive</a:t>
            </a:r>
            <a:endParaRPr lang="en-US" sz="2800" b="0" strike="noStrike" spc="-1">
              <a:latin typeface="Arial"/>
            </a:endParaRPr>
          </a:p>
          <a:p>
            <a:pPr marL="216000" indent="-215280">
              <a:lnSpc>
                <a:spcPct val="100000"/>
              </a:lnSpc>
              <a:spcBef>
                <a:spcPts val="499"/>
              </a:spcBef>
              <a:buClr>
                <a:srgbClr val="000000"/>
              </a:buClr>
              <a:buFont typeface="Arial"/>
              <a:buChar char="•"/>
            </a:pPr>
            <a:r>
              <a:rPr lang="en-US" sz="2800" b="0" strike="noStrike" spc="-1">
                <a:solidFill>
                  <a:srgbClr val="000000"/>
                </a:solidFill>
                <a:latin typeface="Rockwell"/>
                <a:ea typeface="Arial"/>
              </a:rPr>
              <a:t> Meaningful: </a:t>
            </a:r>
            <a:r>
              <a:rPr lang="en-US" sz="2800" b="1" strike="noStrike" spc="-1">
                <a:solidFill>
                  <a:srgbClr val="570561"/>
                </a:solidFill>
                <a:latin typeface="Rockwell"/>
                <a:ea typeface="Arial"/>
              </a:rPr>
              <a:t>before you begin, recognize why you are practicing.</a:t>
            </a:r>
            <a:endParaRPr lang="en-US" sz="2800" b="0" strike="noStrike" spc="-1">
              <a:latin typeface="Arial"/>
            </a:endParaRPr>
          </a:p>
          <a:p>
            <a:pPr marL="216000" indent="-215280">
              <a:lnSpc>
                <a:spcPct val="100000"/>
              </a:lnSpc>
              <a:spcBef>
                <a:spcPts val="499"/>
              </a:spcBef>
              <a:buClr>
                <a:srgbClr val="000000"/>
              </a:buClr>
              <a:buFont typeface="Arial"/>
              <a:buChar char="•"/>
            </a:pPr>
            <a:r>
              <a:rPr lang="en-US" sz="2800" b="0" strike="noStrike" spc="-1">
                <a:solidFill>
                  <a:srgbClr val="000000"/>
                </a:solidFill>
                <a:latin typeface="Rockwell"/>
                <a:ea typeface="Arial"/>
              </a:rPr>
              <a:t> Specific</a:t>
            </a:r>
            <a:endParaRPr lang="en-US" sz="2800" b="0" strike="noStrike" spc="-1">
              <a:latin typeface="Arial"/>
            </a:endParaRPr>
          </a:p>
          <a:p>
            <a:pPr>
              <a:lnSpc>
                <a:spcPct val="100000"/>
              </a:lnSpc>
              <a:spcBef>
                <a:spcPts val="499"/>
              </a:spcBef>
            </a:pPr>
            <a:endParaRPr lang="en-US" sz="2800" b="0" strike="noStrike" spc="-1">
              <a:latin typeface="Arial"/>
            </a:endParaRPr>
          </a:p>
          <a:p>
            <a:pPr>
              <a:lnSpc>
                <a:spcPct val="100000"/>
              </a:lnSpc>
              <a:spcBef>
                <a:spcPts val="499"/>
              </a:spcBef>
            </a:pPr>
            <a:endParaRPr lang="en-US" sz="2800" b="0" strike="noStrike" spc="-1">
              <a:latin typeface="Arial"/>
            </a:endParaRPr>
          </a:p>
        </p:txBody>
      </p:sp>
      <p:sp>
        <p:nvSpPr>
          <p:cNvPr id="220" name="CustomShape 3"/>
          <p:cNvSpPr/>
          <p:nvPr/>
        </p:nvSpPr>
        <p:spPr>
          <a:xfrm rot="20280000">
            <a:off x="-1050480" y="1765080"/>
            <a:ext cx="14168520" cy="2257200"/>
          </a:xfrm>
          <a:prstGeom prst="rect">
            <a:avLst/>
          </a:prstGeom>
          <a:solidFill>
            <a:schemeClr val="tx2"/>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4200" b="1" strike="noStrike" spc="-1">
                <a:solidFill>
                  <a:srgbClr val="FFFFFF"/>
                </a:solidFill>
                <a:latin typeface="Rockwell"/>
                <a:ea typeface="DejaVu Sans"/>
              </a:rPr>
              <a:t>                DANCE, TAI CHI, YOGA, BOXING!</a:t>
            </a:r>
            <a:endParaRPr lang="en-US" sz="4200" b="0" strike="noStrike" spc="-1">
              <a:latin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CustomShape 1"/>
          <p:cNvSpPr/>
          <p:nvPr/>
        </p:nvSpPr>
        <p:spPr>
          <a:xfrm>
            <a:off x="838080" y="887760"/>
            <a:ext cx="10514160" cy="1324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4000" b="1" strike="noStrike" spc="-1">
                <a:solidFill>
                  <a:srgbClr val="000000"/>
                </a:solidFill>
                <a:latin typeface="Rockwell"/>
                <a:ea typeface="DejaVu Sans"/>
              </a:rPr>
              <a:t>Strength</a:t>
            </a:r>
            <a:endParaRPr lang="en-US" sz="4000" b="0" strike="noStrike" spc="-1">
              <a:latin typeface="Arial"/>
            </a:endParaRPr>
          </a:p>
        </p:txBody>
      </p:sp>
      <p:sp>
        <p:nvSpPr>
          <p:cNvPr id="222" name="CustomShape 2"/>
          <p:cNvSpPr/>
          <p:nvPr/>
        </p:nvSpPr>
        <p:spPr>
          <a:xfrm>
            <a:off x="838080" y="2097720"/>
            <a:ext cx="7143120" cy="1527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spcBef>
                <a:spcPts val="1001"/>
              </a:spcBef>
            </a:pPr>
            <a:r>
              <a:rPr lang="en-US" sz="2800" b="1" strike="noStrike" spc="-1">
                <a:solidFill>
                  <a:srgbClr val="6F9AD3"/>
                </a:solidFill>
                <a:latin typeface="Rockwell"/>
                <a:ea typeface="Arial"/>
              </a:rPr>
              <a:t>GOAL:</a:t>
            </a:r>
            <a:r>
              <a:rPr lang="en-US" sz="2800" b="1" strike="noStrike" spc="-1">
                <a:solidFill>
                  <a:srgbClr val="000000"/>
                </a:solidFill>
                <a:latin typeface="Rockwell"/>
                <a:ea typeface="Arial"/>
              </a:rPr>
              <a:t> improve muscle performance</a:t>
            </a:r>
            <a:endParaRPr lang="en-US" sz="2800" b="0" strike="noStrike" spc="-1">
              <a:latin typeface="Arial"/>
            </a:endParaRPr>
          </a:p>
          <a:p>
            <a:pPr>
              <a:lnSpc>
                <a:spcPct val="100000"/>
              </a:lnSpc>
              <a:spcBef>
                <a:spcPts val="1001"/>
              </a:spcBef>
            </a:pPr>
            <a:endParaRPr lang="en-US" sz="2800" b="0" strike="noStrike" spc="-1">
              <a:latin typeface="Arial"/>
            </a:endParaRPr>
          </a:p>
          <a:p>
            <a:pPr>
              <a:lnSpc>
                <a:spcPct val="100000"/>
              </a:lnSpc>
              <a:spcBef>
                <a:spcPts val="1001"/>
              </a:spcBef>
            </a:pPr>
            <a:endParaRPr lang="en-US" sz="2800" b="0" strike="noStrike" spc="-1">
              <a:latin typeface="Arial"/>
            </a:endParaRPr>
          </a:p>
          <a:p>
            <a:pPr>
              <a:lnSpc>
                <a:spcPct val="100000"/>
              </a:lnSpc>
              <a:spcBef>
                <a:spcPts val="499"/>
              </a:spcBef>
            </a:pPr>
            <a:endParaRPr lang="en-US" sz="2800" b="0" strike="noStrike" spc="-1">
              <a:latin typeface="Arial"/>
            </a:endParaRPr>
          </a:p>
          <a:p>
            <a:pPr>
              <a:lnSpc>
                <a:spcPct val="100000"/>
              </a:lnSpc>
              <a:spcBef>
                <a:spcPts val="499"/>
              </a:spcBef>
            </a:pPr>
            <a:endParaRPr lang="en-US" sz="2800" b="0" strike="noStrike" spc="-1">
              <a:latin typeface="Arial"/>
            </a:endParaRPr>
          </a:p>
          <a:p>
            <a:pPr>
              <a:lnSpc>
                <a:spcPct val="100000"/>
              </a:lnSpc>
              <a:spcBef>
                <a:spcPts val="499"/>
              </a:spcBef>
            </a:pPr>
            <a:endParaRPr lang="en-US" sz="2800" b="0" strike="noStrike" spc="-1">
              <a:latin typeface="Arial"/>
            </a:endParaRPr>
          </a:p>
        </p:txBody>
      </p:sp>
      <p:sp>
        <p:nvSpPr>
          <p:cNvPr id="223" name="CustomShape 3"/>
          <p:cNvSpPr/>
          <p:nvPr/>
        </p:nvSpPr>
        <p:spPr>
          <a:xfrm>
            <a:off x="838080" y="3621960"/>
            <a:ext cx="7143120" cy="1527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514440" indent="-513360">
              <a:lnSpc>
                <a:spcPct val="100000"/>
              </a:lnSpc>
              <a:spcBef>
                <a:spcPts val="1001"/>
              </a:spcBef>
              <a:buClr>
                <a:srgbClr val="000000"/>
              </a:buClr>
              <a:buFont typeface="StarSymbol"/>
              <a:buAutoNum type="arabicPeriod"/>
            </a:pPr>
            <a:r>
              <a:rPr lang="en-US" sz="2800" b="1" strike="noStrike" spc="-1">
                <a:solidFill>
                  <a:srgbClr val="000000"/>
                </a:solidFill>
                <a:latin typeface="Rockwell"/>
                <a:ea typeface="DejaVu Sans"/>
              </a:rPr>
              <a:t>Power</a:t>
            </a:r>
            <a:endParaRPr lang="en-US" sz="2800" b="0" strike="noStrike" spc="-1">
              <a:latin typeface="Arial"/>
            </a:endParaRPr>
          </a:p>
          <a:p>
            <a:pPr marL="514440" indent="-513360">
              <a:lnSpc>
                <a:spcPct val="100000"/>
              </a:lnSpc>
              <a:spcBef>
                <a:spcPts val="1001"/>
              </a:spcBef>
              <a:buClr>
                <a:srgbClr val="000000"/>
              </a:buClr>
              <a:buFont typeface="StarSymbol"/>
              <a:buAutoNum type="arabicPeriod"/>
            </a:pPr>
            <a:r>
              <a:rPr lang="en-US" sz="2800" b="1" strike="noStrike" spc="-1">
                <a:solidFill>
                  <a:srgbClr val="000000"/>
                </a:solidFill>
                <a:latin typeface="Rockwell"/>
                <a:ea typeface="DejaVu Sans"/>
              </a:rPr>
              <a:t>Endurance</a:t>
            </a:r>
            <a:endParaRPr lang="en-US" sz="2800" b="0" strike="noStrike" spc="-1">
              <a:latin typeface="Arial"/>
            </a:endParaRPr>
          </a:p>
          <a:p>
            <a:pPr marL="514440" indent="-513360">
              <a:lnSpc>
                <a:spcPct val="100000"/>
              </a:lnSpc>
              <a:spcBef>
                <a:spcPts val="1001"/>
              </a:spcBef>
              <a:buClr>
                <a:srgbClr val="000000"/>
              </a:buClr>
              <a:buFont typeface="StarSymbol"/>
              <a:buAutoNum type="arabicPeriod"/>
            </a:pPr>
            <a:r>
              <a:rPr lang="en-US" sz="2800" b="1" strike="noStrike" spc="-1">
                <a:solidFill>
                  <a:srgbClr val="000000"/>
                </a:solidFill>
                <a:latin typeface="Rockwell"/>
                <a:ea typeface="DejaVu Sans"/>
              </a:rPr>
              <a:t>Force Production</a:t>
            </a:r>
            <a:endParaRPr lang="en-US" sz="2800" b="0" strike="noStrike" spc="-1">
              <a:latin typeface="Arial"/>
            </a:endParaRPr>
          </a:p>
          <a:p>
            <a:pPr>
              <a:lnSpc>
                <a:spcPct val="100000"/>
              </a:lnSpc>
              <a:spcBef>
                <a:spcPts val="1001"/>
              </a:spcBef>
            </a:pPr>
            <a:endParaRPr lang="en-US" sz="2800" b="0" strike="noStrike" spc="-1">
              <a:latin typeface="Arial"/>
            </a:endParaRPr>
          </a:p>
          <a:p>
            <a:pPr>
              <a:lnSpc>
                <a:spcPct val="100000"/>
              </a:lnSpc>
              <a:spcBef>
                <a:spcPts val="499"/>
              </a:spcBef>
            </a:pPr>
            <a:endParaRPr lang="en-US" sz="2800" b="0" strike="noStrike" spc="-1">
              <a:latin typeface="Arial"/>
            </a:endParaRPr>
          </a:p>
          <a:p>
            <a:pPr>
              <a:lnSpc>
                <a:spcPct val="100000"/>
              </a:lnSpc>
              <a:spcBef>
                <a:spcPts val="499"/>
              </a:spcBef>
            </a:pPr>
            <a:endParaRPr lang="en-US" sz="2800" b="0" strike="noStrike" spc="-1">
              <a:latin typeface="Arial"/>
            </a:endParaRPr>
          </a:p>
          <a:p>
            <a:pPr>
              <a:lnSpc>
                <a:spcPct val="100000"/>
              </a:lnSpc>
              <a:spcBef>
                <a:spcPts val="499"/>
              </a:spcBef>
            </a:pPr>
            <a:endParaRPr lang="en-US" sz="2800" b="0" strike="noStrike" spc="-1">
              <a:latin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CustomShape 1"/>
          <p:cNvSpPr/>
          <p:nvPr/>
        </p:nvSpPr>
        <p:spPr>
          <a:xfrm>
            <a:off x="838080" y="1220040"/>
            <a:ext cx="10514160" cy="1046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200" b="1" strike="noStrike" spc="-1">
                <a:solidFill>
                  <a:srgbClr val="E6B222"/>
                </a:solidFill>
                <a:latin typeface="Rockwell"/>
                <a:ea typeface="DejaVu Sans"/>
              </a:rPr>
              <a:t>ACTION STEP: </a:t>
            </a:r>
            <a:br/>
            <a:endParaRPr lang="en-US" sz="3200" b="0" strike="noStrike" spc="-1">
              <a:latin typeface="Arial"/>
            </a:endParaRPr>
          </a:p>
        </p:txBody>
      </p:sp>
      <p:sp>
        <p:nvSpPr>
          <p:cNvPr id="225" name="CustomShape 2"/>
          <p:cNvSpPr/>
          <p:nvPr/>
        </p:nvSpPr>
        <p:spPr>
          <a:xfrm>
            <a:off x="838080" y="1829880"/>
            <a:ext cx="10514160" cy="375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720">
              <a:lnSpc>
                <a:spcPct val="100000"/>
              </a:lnSpc>
              <a:spcBef>
                <a:spcPts val="1001"/>
              </a:spcBef>
            </a:pPr>
            <a:r>
              <a:rPr lang="en-US" sz="4800" b="1" strike="noStrike" spc="-1">
                <a:solidFill>
                  <a:srgbClr val="FFFFFF"/>
                </a:solidFill>
                <a:latin typeface="Rockwell"/>
                <a:ea typeface="DejaVu Sans"/>
              </a:rPr>
              <a:t>Sit to Stands (or Squats)</a:t>
            </a:r>
            <a:endParaRPr lang="en-US" sz="4800" b="0" strike="noStrike" spc="-1">
              <a:latin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CustomShape 1"/>
          <p:cNvSpPr/>
          <p:nvPr/>
        </p:nvSpPr>
        <p:spPr>
          <a:xfrm>
            <a:off x="838080" y="1220040"/>
            <a:ext cx="10514160" cy="1046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200" b="1" strike="noStrike" spc="-1">
                <a:solidFill>
                  <a:srgbClr val="E6B222"/>
                </a:solidFill>
                <a:latin typeface="Rockwell"/>
                <a:ea typeface="DejaVu Sans"/>
              </a:rPr>
              <a:t>ACTION STEP: </a:t>
            </a:r>
            <a:endParaRPr lang="en-US" sz="3200" b="0" strike="noStrike" spc="-1">
              <a:latin typeface="Arial"/>
            </a:endParaRPr>
          </a:p>
          <a:p>
            <a:pPr>
              <a:lnSpc>
                <a:spcPct val="90000"/>
              </a:lnSpc>
            </a:pPr>
            <a:r>
              <a:rPr lang="en-US" sz="3200" b="1" strike="noStrike" spc="-1">
                <a:solidFill>
                  <a:srgbClr val="FFFFFF"/>
                </a:solidFill>
                <a:latin typeface="Rockwell"/>
                <a:ea typeface="DejaVu Sans"/>
              </a:rPr>
              <a:t>Sit to Stands</a:t>
            </a:r>
            <a:endParaRPr lang="en-US" sz="3200" b="0" strike="noStrike" spc="-1">
              <a:latin typeface="Arial"/>
            </a:endParaRPr>
          </a:p>
          <a:p>
            <a:pPr>
              <a:lnSpc>
                <a:spcPct val="90000"/>
              </a:lnSpc>
            </a:pPr>
            <a:r>
              <a:rPr lang="en-US" sz="3200" b="1" strike="noStrike" spc="-1">
                <a:solidFill>
                  <a:srgbClr val="FFFFFF"/>
                </a:solidFill>
                <a:latin typeface="Rockwell"/>
                <a:ea typeface="DejaVu Sans"/>
              </a:rPr>
              <a:t>(or Squats)</a:t>
            </a:r>
            <a:endParaRPr lang="en-US" sz="3200" b="0" strike="noStrike" spc="-1">
              <a:latin typeface="Arial"/>
            </a:endParaRPr>
          </a:p>
        </p:txBody>
      </p:sp>
      <p:sp>
        <p:nvSpPr>
          <p:cNvPr id="233" name="CustomShape 2"/>
          <p:cNvSpPr/>
          <p:nvPr/>
        </p:nvSpPr>
        <p:spPr>
          <a:xfrm>
            <a:off x="7349760" y="3105360"/>
            <a:ext cx="4200480" cy="375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720">
              <a:lnSpc>
                <a:spcPct val="100000"/>
              </a:lnSpc>
              <a:spcBef>
                <a:spcPts val="1001"/>
              </a:spcBef>
            </a:pPr>
            <a:r>
              <a:rPr lang="en-US" sz="2400" b="0" strike="noStrike" spc="-1">
                <a:solidFill>
                  <a:srgbClr val="FFFFFF"/>
                </a:solidFill>
                <a:latin typeface="Rockwell"/>
                <a:ea typeface="DejaVu Sans"/>
              </a:rPr>
              <a:t>When you get to the top stand in open and upright posture!</a:t>
            </a:r>
            <a:endParaRPr lang="en-US" sz="2400" b="0" strike="noStrike" spc="-1">
              <a:latin typeface="Arial"/>
            </a:endParaRPr>
          </a:p>
        </p:txBody>
      </p:sp>
      <p:pic>
        <p:nvPicPr>
          <p:cNvPr id="234" name="Picture 4" descr="A person jumping up in the air&#10;&#10;Description automatically generated"/>
          <p:cNvPicPr/>
          <p:nvPr/>
        </p:nvPicPr>
        <p:blipFill>
          <a:blip r:embed="rId3"/>
          <a:stretch/>
        </p:blipFill>
        <p:spPr>
          <a:xfrm>
            <a:off x="4794480" y="1136880"/>
            <a:ext cx="2166480" cy="4865760"/>
          </a:xfrm>
          <a:prstGeom prst="rect">
            <a:avLst/>
          </a:prstGeom>
          <a:ln w="0">
            <a:noFill/>
          </a:ln>
        </p:spPr>
      </p:pic>
      <p:sp>
        <p:nvSpPr>
          <p:cNvPr id="235" name="CustomShape 3"/>
          <p:cNvSpPr/>
          <p:nvPr/>
        </p:nvSpPr>
        <p:spPr>
          <a:xfrm>
            <a:off x="6339240" y="3414240"/>
            <a:ext cx="780840" cy="305640"/>
          </a:xfrm>
          <a:prstGeom prst="leftArrow">
            <a:avLst>
              <a:gd name="adj1" fmla="val 50000"/>
              <a:gd name="adj2" fmla="val 50000"/>
            </a:avLst>
          </a:prstGeom>
          <a:ln/>
        </p:spPr>
        <p:style>
          <a:lnRef idx="2">
            <a:schemeClr val="accent1">
              <a:shade val="50000"/>
            </a:schemeClr>
          </a:lnRef>
          <a:fillRef idx="1">
            <a:schemeClr val="accent1"/>
          </a:fillRef>
          <a:effectRef idx="0">
            <a:schemeClr val="accent1"/>
          </a:effectRef>
          <a:fontRef idx="minor"/>
        </p:style>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CustomShape 1"/>
          <p:cNvSpPr/>
          <p:nvPr/>
        </p:nvSpPr>
        <p:spPr>
          <a:xfrm>
            <a:off x="838080" y="1220040"/>
            <a:ext cx="10514160" cy="1046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200" b="1" strike="noStrike" spc="-1">
                <a:solidFill>
                  <a:srgbClr val="E6B222"/>
                </a:solidFill>
                <a:latin typeface="Rockwell"/>
                <a:ea typeface="DejaVu Sans"/>
              </a:rPr>
              <a:t>ACTION STEP: </a:t>
            </a:r>
            <a:endParaRPr lang="en-US" sz="3200" b="0" strike="noStrike" spc="-1">
              <a:latin typeface="Arial"/>
            </a:endParaRPr>
          </a:p>
          <a:p>
            <a:pPr>
              <a:lnSpc>
                <a:spcPct val="90000"/>
              </a:lnSpc>
            </a:pPr>
            <a:r>
              <a:rPr lang="en-US" sz="3200" b="1" strike="noStrike" spc="-1">
                <a:solidFill>
                  <a:srgbClr val="FFFFFF"/>
                </a:solidFill>
                <a:latin typeface="Rockwell"/>
                <a:ea typeface="DejaVu Sans"/>
              </a:rPr>
              <a:t>Sit to Stands</a:t>
            </a:r>
            <a:endParaRPr lang="en-US" sz="3200" b="0" strike="noStrike" spc="-1">
              <a:latin typeface="Arial"/>
            </a:endParaRPr>
          </a:p>
          <a:p>
            <a:pPr>
              <a:lnSpc>
                <a:spcPct val="90000"/>
              </a:lnSpc>
            </a:pPr>
            <a:r>
              <a:rPr lang="en-US" sz="3200" b="1" strike="noStrike" spc="-1">
                <a:solidFill>
                  <a:srgbClr val="FFFFFF"/>
                </a:solidFill>
                <a:latin typeface="Rockwell"/>
                <a:ea typeface="DejaVu Sans"/>
              </a:rPr>
              <a:t>(or Squats)</a:t>
            </a:r>
            <a:endParaRPr lang="en-US" sz="3200" b="0" strike="noStrike" spc="-1">
              <a:latin typeface="Arial"/>
            </a:endParaRPr>
          </a:p>
        </p:txBody>
      </p:sp>
      <p:sp>
        <p:nvSpPr>
          <p:cNvPr id="227" name="CustomShape 2"/>
          <p:cNvSpPr/>
          <p:nvPr/>
        </p:nvSpPr>
        <p:spPr>
          <a:xfrm>
            <a:off x="838080" y="2422440"/>
            <a:ext cx="10514160" cy="3753000"/>
          </a:xfrm>
          <a:prstGeom prst="rect">
            <a:avLst/>
          </a:prstGeom>
          <a:noFill/>
          <a:ln w="0">
            <a:noFill/>
          </a:ln>
        </p:spPr>
        <p:style>
          <a:lnRef idx="0">
            <a:scrgbClr r="0" g="0" b="0"/>
          </a:lnRef>
          <a:fillRef idx="0">
            <a:scrgbClr r="0" g="0" b="0"/>
          </a:fillRef>
          <a:effectRef idx="0">
            <a:scrgbClr r="0" g="0" b="0"/>
          </a:effectRef>
          <a:fontRef idx="minor"/>
        </p:style>
      </p:sp>
      <p:pic>
        <p:nvPicPr>
          <p:cNvPr id="228" name="Picture 2" descr="Shape&#10;&#10;Description automatically generated"/>
          <p:cNvPicPr/>
          <p:nvPr/>
        </p:nvPicPr>
        <p:blipFill>
          <a:blip r:embed="rId3"/>
          <a:stretch/>
        </p:blipFill>
        <p:spPr>
          <a:xfrm>
            <a:off x="2304000" y="764280"/>
            <a:ext cx="8081280" cy="5199840"/>
          </a:xfrm>
          <a:prstGeom prst="rect">
            <a:avLst/>
          </a:prstGeom>
          <a:ln w="0">
            <a:noFill/>
          </a:ln>
        </p:spPr>
      </p:pic>
      <p:sp>
        <p:nvSpPr>
          <p:cNvPr id="229" name="CustomShape 3"/>
          <p:cNvSpPr/>
          <p:nvPr/>
        </p:nvSpPr>
        <p:spPr>
          <a:xfrm>
            <a:off x="4470120" y="4440600"/>
            <a:ext cx="1611720" cy="1248120"/>
          </a:xfrm>
          <a:prstGeom prst="rect">
            <a:avLst/>
          </a:prstGeom>
          <a:solidFill>
            <a:srgbClr val="E8E8E8"/>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2000" b="1" strike="noStrike" spc="-1">
                <a:solidFill>
                  <a:srgbClr val="000000"/>
                </a:solidFill>
                <a:latin typeface="Rockwell"/>
                <a:ea typeface="DejaVu Sans"/>
              </a:rPr>
              <a:t>Number of Repetitions</a:t>
            </a:r>
            <a:r>
              <a:rPr lang="en-US" sz="2200" b="1" strike="noStrike" spc="-1">
                <a:solidFill>
                  <a:srgbClr val="000000"/>
                </a:solidFill>
                <a:latin typeface="Rockwell"/>
                <a:ea typeface="DejaVu Sans"/>
              </a:rPr>
              <a:t> </a:t>
            </a:r>
            <a:r>
              <a:rPr lang="en-US" sz="1400" b="1" strike="noStrike" spc="-1">
                <a:solidFill>
                  <a:srgbClr val="000000"/>
                </a:solidFill>
                <a:latin typeface="Rockwell"/>
                <a:ea typeface="DejaVu Sans"/>
              </a:rPr>
              <a:t>(without rest)</a:t>
            </a:r>
            <a:endParaRPr lang="en-US" sz="1400" b="0" strike="noStrike" spc="-1">
              <a:latin typeface="Arial"/>
            </a:endParaRPr>
          </a:p>
        </p:txBody>
      </p:sp>
      <p:sp>
        <p:nvSpPr>
          <p:cNvPr id="230" name="CustomShape 4"/>
          <p:cNvSpPr/>
          <p:nvPr/>
        </p:nvSpPr>
        <p:spPr>
          <a:xfrm>
            <a:off x="6428880" y="3601080"/>
            <a:ext cx="1763280" cy="973800"/>
          </a:xfrm>
          <a:prstGeom prst="rect">
            <a:avLst/>
          </a:prstGeom>
          <a:solidFill>
            <a:srgbClr val="E8E8E8"/>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2000" b="1" strike="noStrike" spc="-1">
                <a:solidFill>
                  <a:srgbClr val="000000"/>
                </a:solidFill>
                <a:latin typeface="Rockwell"/>
                <a:ea typeface="DejaVu Sans"/>
              </a:rPr>
              <a:t>Speed of </a:t>
            </a:r>
            <a:r>
              <a:rPr lang="en-US" sz="1900" b="1" strike="noStrike" spc="-1">
                <a:solidFill>
                  <a:srgbClr val="000000"/>
                </a:solidFill>
                <a:latin typeface="Rockwell"/>
                <a:ea typeface="DejaVu Sans"/>
              </a:rPr>
              <a:t>Performance</a:t>
            </a:r>
            <a:endParaRPr lang="en-US" sz="1900" b="0" strike="noStrike" spc="-1">
              <a:latin typeface="Arial"/>
            </a:endParaRPr>
          </a:p>
        </p:txBody>
      </p:sp>
      <p:sp>
        <p:nvSpPr>
          <p:cNvPr id="231" name="CustomShape 5"/>
          <p:cNvSpPr/>
          <p:nvPr/>
        </p:nvSpPr>
        <p:spPr>
          <a:xfrm>
            <a:off x="4482000" y="2376360"/>
            <a:ext cx="1751760" cy="699840"/>
          </a:xfrm>
          <a:prstGeom prst="rect">
            <a:avLst/>
          </a:prstGeom>
          <a:solidFill>
            <a:srgbClr val="E8E8E8"/>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2000" b="1" strike="noStrike" spc="-1">
                <a:solidFill>
                  <a:srgbClr val="000000"/>
                </a:solidFill>
                <a:latin typeface="Rockwell"/>
                <a:ea typeface="DejaVu Sans"/>
              </a:rPr>
              <a:t>Height of Chair</a:t>
            </a:r>
            <a:endParaRPr lang="en-US" sz="2000" b="0" strike="noStrike" spc="-1">
              <a:latin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CustomShape 1"/>
          <p:cNvSpPr/>
          <p:nvPr/>
        </p:nvSpPr>
        <p:spPr>
          <a:xfrm>
            <a:off x="838080" y="887760"/>
            <a:ext cx="10514160" cy="1324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4000" b="1" strike="noStrike" spc="-1">
                <a:solidFill>
                  <a:srgbClr val="000000"/>
                </a:solidFill>
                <a:latin typeface="Rockwell"/>
                <a:ea typeface="DejaVu Sans"/>
              </a:rPr>
              <a:t>Stretching &amp; Posture</a:t>
            </a:r>
            <a:endParaRPr lang="en-US" sz="4000" b="0" strike="noStrike" spc="-1">
              <a:latin typeface="Arial"/>
            </a:endParaRPr>
          </a:p>
        </p:txBody>
      </p:sp>
      <p:sp>
        <p:nvSpPr>
          <p:cNvPr id="237" name="CustomShape 2"/>
          <p:cNvSpPr/>
          <p:nvPr/>
        </p:nvSpPr>
        <p:spPr>
          <a:xfrm>
            <a:off x="838080" y="2097720"/>
            <a:ext cx="9446040" cy="1527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spcBef>
                <a:spcPts val="1001"/>
              </a:spcBef>
            </a:pPr>
            <a:r>
              <a:rPr lang="en-US" sz="2800" b="1" strike="noStrike" spc="-1">
                <a:solidFill>
                  <a:srgbClr val="6F9AD3"/>
                </a:solidFill>
                <a:latin typeface="Rockwell"/>
                <a:ea typeface="Arial"/>
              </a:rPr>
              <a:t>GOAL:</a:t>
            </a:r>
            <a:r>
              <a:rPr lang="en-US" sz="2800" b="1" strike="noStrike" spc="-1">
                <a:solidFill>
                  <a:srgbClr val="000000"/>
                </a:solidFill>
                <a:latin typeface="Rockwell"/>
                <a:ea typeface="Arial"/>
              </a:rPr>
              <a:t> reduce rigidity and improve flexibility to optimize efficiency and ease of movement.</a:t>
            </a:r>
            <a:endParaRPr lang="en-US" sz="2800" b="0" strike="noStrike" spc="-1">
              <a:latin typeface="Arial"/>
            </a:endParaRPr>
          </a:p>
          <a:p>
            <a:pPr>
              <a:lnSpc>
                <a:spcPct val="100000"/>
              </a:lnSpc>
              <a:spcBef>
                <a:spcPts val="1001"/>
              </a:spcBef>
            </a:pPr>
            <a:endParaRPr lang="en-US" sz="2800" b="0" strike="noStrike" spc="-1">
              <a:latin typeface="Arial"/>
            </a:endParaRPr>
          </a:p>
          <a:p>
            <a:pPr>
              <a:lnSpc>
                <a:spcPct val="100000"/>
              </a:lnSpc>
              <a:spcBef>
                <a:spcPts val="1001"/>
              </a:spcBef>
            </a:pPr>
            <a:endParaRPr lang="en-US" sz="2800" b="0" strike="noStrike" spc="-1">
              <a:latin typeface="Arial"/>
            </a:endParaRPr>
          </a:p>
          <a:p>
            <a:pPr>
              <a:lnSpc>
                <a:spcPct val="100000"/>
              </a:lnSpc>
              <a:spcBef>
                <a:spcPts val="499"/>
              </a:spcBef>
            </a:pPr>
            <a:endParaRPr lang="en-US" sz="2800" b="0" strike="noStrike" spc="-1">
              <a:latin typeface="Arial"/>
            </a:endParaRPr>
          </a:p>
          <a:p>
            <a:pPr>
              <a:lnSpc>
                <a:spcPct val="100000"/>
              </a:lnSpc>
              <a:spcBef>
                <a:spcPts val="499"/>
              </a:spcBef>
            </a:pPr>
            <a:endParaRPr lang="en-US" sz="2800" b="0" strike="noStrike" spc="-1">
              <a:latin typeface="Arial"/>
            </a:endParaRPr>
          </a:p>
          <a:p>
            <a:pPr>
              <a:lnSpc>
                <a:spcPct val="100000"/>
              </a:lnSpc>
              <a:spcBef>
                <a:spcPts val="499"/>
              </a:spcBef>
            </a:pPr>
            <a:endParaRPr lang="en-US" sz="2800" b="0" strike="noStrike" spc="-1">
              <a:latin typeface="Arial"/>
            </a:endParaRPr>
          </a:p>
        </p:txBody>
      </p:sp>
      <p:sp>
        <p:nvSpPr>
          <p:cNvPr id="238" name="CustomShape 3"/>
          <p:cNvSpPr/>
          <p:nvPr/>
        </p:nvSpPr>
        <p:spPr>
          <a:xfrm>
            <a:off x="838080" y="3621960"/>
            <a:ext cx="7143120" cy="1527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514440" indent="-513360">
              <a:lnSpc>
                <a:spcPct val="100000"/>
              </a:lnSpc>
              <a:spcBef>
                <a:spcPts val="1001"/>
              </a:spcBef>
              <a:buClr>
                <a:srgbClr val="000000"/>
              </a:buClr>
              <a:buFont typeface="StarSymbol"/>
              <a:buAutoNum type="arabicPeriod"/>
            </a:pPr>
            <a:r>
              <a:rPr lang="en-US" sz="2800" b="1" strike="noStrike" spc="-1">
                <a:solidFill>
                  <a:srgbClr val="000000"/>
                </a:solidFill>
                <a:latin typeface="Rockwell"/>
                <a:ea typeface="DejaVu Sans"/>
              </a:rPr>
              <a:t>Flexibility</a:t>
            </a:r>
            <a:endParaRPr lang="en-US" sz="2800" b="0" strike="noStrike" spc="-1">
              <a:latin typeface="Arial"/>
            </a:endParaRPr>
          </a:p>
          <a:p>
            <a:pPr marL="514440" indent="-513360">
              <a:lnSpc>
                <a:spcPct val="100000"/>
              </a:lnSpc>
              <a:spcBef>
                <a:spcPts val="1001"/>
              </a:spcBef>
              <a:buClr>
                <a:srgbClr val="000000"/>
              </a:buClr>
              <a:buFont typeface="StarSymbol"/>
              <a:buAutoNum type="arabicPeriod"/>
            </a:pPr>
            <a:r>
              <a:rPr lang="en-US" sz="2800" b="1" strike="noStrike" spc="-1">
                <a:solidFill>
                  <a:srgbClr val="000000"/>
                </a:solidFill>
                <a:latin typeface="Rockwell"/>
                <a:ea typeface="DejaVu Sans"/>
              </a:rPr>
              <a:t>Rotation</a:t>
            </a:r>
            <a:endParaRPr lang="en-US" sz="2800" b="0" strike="noStrike" spc="-1">
              <a:latin typeface="Arial"/>
            </a:endParaRPr>
          </a:p>
          <a:p>
            <a:pPr marL="514440" indent="-513360">
              <a:lnSpc>
                <a:spcPct val="100000"/>
              </a:lnSpc>
              <a:spcBef>
                <a:spcPts val="1001"/>
              </a:spcBef>
              <a:buClr>
                <a:srgbClr val="000000"/>
              </a:buClr>
              <a:buFont typeface="StarSymbol"/>
              <a:buAutoNum type="arabicPeriod"/>
            </a:pPr>
            <a:r>
              <a:rPr lang="en-US" sz="2800" b="1" strike="noStrike" spc="-1">
                <a:solidFill>
                  <a:srgbClr val="000000"/>
                </a:solidFill>
                <a:latin typeface="Rockwell"/>
                <a:ea typeface="DejaVu Sans"/>
              </a:rPr>
              <a:t>Postural Strength</a:t>
            </a:r>
            <a:endParaRPr lang="en-US" sz="2800" b="0" strike="noStrike" spc="-1">
              <a:latin typeface="Arial"/>
            </a:endParaRPr>
          </a:p>
          <a:p>
            <a:pPr>
              <a:lnSpc>
                <a:spcPct val="100000"/>
              </a:lnSpc>
              <a:spcBef>
                <a:spcPts val="1001"/>
              </a:spcBef>
            </a:pPr>
            <a:endParaRPr lang="en-US" sz="2800" b="0" strike="noStrike" spc="-1">
              <a:latin typeface="Arial"/>
            </a:endParaRPr>
          </a:p>
          <a:p>
            <a:pPr>
              <a:lnSpc>
                <a:spcPct val="100000"/>
              </a:lnSpc>
              <a:spcBef>
                <a:spcPts val="499"/>
              </a:spcBef>
            </a:pPr>
            <a:endParaRPr lang="en-US" sz="2800" b="0" strike="noStrike" spc="-1">
              <a:latin typeface="Arial"/>
            </a:endParaRPr>
          </a:p>
          <a:p>
            <a:pPr>
              <a:lnSpc>
                <a:spcPct val="100000"/>
              </a:lnSpc>
              <a:spcBef>
                <a:spcPts val="499"/>
              </a:spcBef>
            </a:pPr>
            <a:endParaRPr lang="en-US" sz="2800" b="0" strike="noStrike" spc="-1">
              <a:latin typeface="Arial"/>
            </a:endParaRPr>
          </a:p>
          <a:p>
            <a:pPr>
              <a:lnSpc>
                <a:spcPct val="100000"/>
              </a:lnSpc>
              <a:spcBef>
                <a:spcPts val="499"/>
              </a:spcBef>
            </a:pPr>
            <a:endParaRPr lang="en-US" sz="2800" b="0" strike="noStrike" spc="-1">
              <a:latin typeface="Arial"/>
            </a:endParaRPr>
          </a:p>
        </p:txBody>
      </p:sp>
      <p:pic>
        <p:nvPicPr>
          <p:cNvPr id="239" name="Picture 2" descr="A picture containing reptile, table, sitting, glass&#10;&#10;Description automatically generated"/>
          <p:cNvPicPr/>
          <p:nvPr/>
        </p:nvPicPr>
        <p:blipFill>
          <a:blip r:embed="rId3"/>
          <a:stretch/>
        </p:blipFill>
        <p:spPr>
          <a:xfrm flipH="1">
            <a:off x="7803360" y="3349080"/>
            <a:ext cx="4113720" cy="2611800"/>
          </a:xfrm>
          <a:prstGeom prst="rect">
            <a:avLst/>
          </a:prstGeom>
          <a:ln w="0">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CustomShape 1"/>
          <p:cNvSpPr/>
          <p:nvPr/>
        </p:nvSpPr>
        <p:spPr>
          <a:xfrm>
            <a:off x="838080" y="887760"/>
            <a:ext cx="10514160" cy="1324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200" b="1" strike="noStrike" spc="-1">
                <a:solidFill>
                  <a:srgbClr val="000000"/>
                </a:solidFill>
                <a:latin typeface="Rockwell"/>
                <a:ea typeface="DejaVu Sans"/>
              </a:rPr>
              <a:t>Overview</a:t>
            </a:r>
            <a:endParaRPr lang="en-US" sz="3200" b="0" strike="noStrike" spc="-1">
              <a:latin typeface="Arial"/>
            </a:endParaRPr>
          </a:p>
        </p:txBody>
      </p:sp>
      <p:sp>
        <p:nvSpPr>
          <p:cNvPr id="164" name="CustomShape 2"/>
          <p:cNvSpPr/>
          <p:nvPr/>
        </p:nvSpPr>
        <p:spPr>
          <a:xfrm>
            <a:off x="838080" y="2315520"/>
            <a:ext cx="6419880" cy="3859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28600" indent="-226695">
              <a:lnSpc>
                <a:spcPct val="100000"/>
              </a:lnSpc>
              <a:spcBef>
                <a:spcPts val="1001"/>
              </a:spcBef>
              <a:buClr>
                <a:srgbClr val="000000"/>
              </a:buClr>
              <a:buFont typeface="Arial"/>
              <a:buChar char="•"/>
            </a:pPr>
            <a:r>
              <a:rPr lang="en-US" sz="3200" b="0" strike="noStrike" spc="-1" dirty="0">
                <a:solidFill>
                  <a:srgbClr val="000000"/>
                </a:solidFill>
                <a:latin typeface="Rockwell"/>
                <a:ea typeface="DejaVu Sans"/>
              </a:rPr>
              <a:t>Why Exercise?</a:t>
            </a:r>
            <a:endParaRPr lang="en-US" sz="3200" b="0" strike="noStrike" spc="-1" dirty="0">
              <a:latin typeface="Arial"/>
            </a:endParaRPr>
          </a:p>
          <a:p>
            <a:pPr marL="228600" indent="-226695">
              <a:lnSpc>
                <a:spcPct val="100000"/>
              </a:lnSpc>
              <a:spcBef>
                <a:spcPts val="1001"/>
              </a:spcBef>
              <a:buClr>
                <a:srgbClr val="000000"/>
              </a:buClr>
              <a:buFont typeface="Arial"/>
              <a:buChar char="•"/>
            </a:pPr>
            <a:r>
              <a:rPr lang="en-US" sz="3200" b="0" strike="noStrike" spc="-1" dirty="0">
                <a:solidFill>
                  <a:srgbClr val="000000"/>
                </a:solidFill>
                <a:latin typeface="Rockwell"/>
                <a:ea typeface="DejaVu Sans"/>
              </a:rPr>
              <a:t>How to Exercise</a:t>
            </a:r>
            <a:endParaRPr lang="en-US" sz="3200" b="0" strike="noStrike" spc="-1" dirty="0">
              <a:latin typeface="Arial"/>
            </a:endParaRPr>
          </a:p>
          <a:p>
            <a:pPr marL="228600" indent="-226695">
              <a:lnSpc>
                <a:spcPct val="100000"/>
              </a:lnSpc>
              <a:spcBef>
                <a:spcPts val="1001"/>
              </a:spcBef>
              <a:buClr>
                <a:srgbClr val="000000"/>
              </a:buClr>
              <a:buFont typeface="Arial"/>
              <a:buChar char="•"/>
            </a:pPr>
            <a:r>
              <a:rPr lang="en-US" sz="3200" b="0" strike="noStrike" spc="-1" dirty="0">
                <a:solidFill>
                  <a:srgbClr val="000000"/>
                </a:solidFill>
                <a:latin typeface="Rockwell"/>
                <a:ea typeface="DejaVu Sans"/>
              </a:rPr>
              <a:t>Action Steps YOU Can Take!</a:t>
            </a:r>
            <a:endParaRPr lang="en-US" sz="3200" b="0" strike="noStrike" spc="-1" dirty="0">
              <a:latin typeface="Arial"/>
            </a:endParaRPr>
          </a:p>
          <a:p>
            <a:pPr marL="228600" indent="-226695">
              <a:spcBef>
                <a:spcPts val="1001"/>
              </a:spcBef>
              <a:buClr>
                <a:srgbClr val="000000"/>
              </a:buClr>
              <a:buFont typeface="Arial"/>
              <a:buChar char="•"/>
            </a:pPr>
            <a:r>
              <a:rPr lang="en-US" sz="3200" spc="-1" dirty="0">
                <a:solidFill>
                  <a:srgbClr val="000000"/>
                </a:solidFill>
                <a:latin typeface="Rockwell"/>
                <a:ea typeface="DejaVu Sans"/>
              </a:rPr>
              <a:t>What is Dual Task?</a:t>
            </a:r>
          </a:p>
          <a:p>
            <a:pPr marL="228600" indent="-226695">
              <a:lnSpc>
                <a:spcPct val="100000"/>
              </a:lnSpc>
              <a:spcBef>
                <a:spcPts val="1001"/>
              </a:spcBef>
              <a:buClr>
                <a:srgbClr val="000000"/>
              </a:buClr>
              <a:buFont typeface="Arial"/>
              <a:buChar char="•"/>
            </a:pPr>
            <a:r>
              <a:rPr lang="en-US" sz="3200" b="0" strike="noStrike" spc="-1" dirty="0">
                <a:solidFill>
                  <a:srgbClr val="000000"/>
                </a:solidFill>
                <a:latin typeface="Rockwell"/>
                <a:ea typeface="DejaVu Sans"/>
              </a:rPr>
              <a:t>Sticking With It</a:t>
            </a:r>
            <a:endParaRPr lang="en-US" sz="3200" b="0" strike="noStrike" spc="-1" dirty="0">
              <a:latin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CustomShape 1"/>
          <p:cNvSpPr/>
          <p:nvPr/>
        </p:nvSpPr>
        <p:spPr>
          <a:xfrm>
            <a:off x="838080" y="1220040"/>
            <a:ext cx="10514160" cy="1046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200" b="1" strike="noStrike" spc="-1">
                <a:solidFill>
                  <a:srgbClr val="E6B222"/>
                </a:solidFill>
                <a:latin typeface="Rockwell"/>
                <a:ea typeface="DejaVu Sans"/>
              </a:rPr>
              <a:t>ACTION STEP: </a:t>
            </a:r>
            <a:br/>
            <a:endParaRPr lang="en-US" sz="3200" b="0" strike="noStrike" spc="-1">
              <a:latin typeface="Arial"/>
            </a:endParaRPr>
          </a:p>
        </p:txBody>
      </p:sp>
      <p:sp>
        <p:nvSpPr>
          <p:cNvPr id="241" name="CustomShape 2"/>
          <p:cNvSpPr/>
          <p:nvPr/>
        </p:nvSpPr>
        <p:spPr>
          <a:xfrm>
            <a:off x="838080" y="1829880"/>
            <a:ext cx="10514160" cy="375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720">
              <a:lnSpc>
                <a:spcPct val="100000"/>
              </a:lnSpc>
              <a:spcBef>
                <a:spcPts val="1001"/>
              </a:spcBef>
            </a:pPr>
            <a:r>
              <a:rPr lang="en-US" sz="4800" b="1" strike="noStrike" spc="-1">
                <a:solidFill>
                  <a:srgbClr val="FFFFFF"/>
                </a:solidFill>
                <a:latin typeface="Rockwell"/>
                <a:ea typeface="DejaVu Sans"/>
              </a:rPr>
              <a:t>Stretching &amp; Posture</a:t>
            </a:r>
            <a:endParaRPr lang="en-US" sz="4800" b="0" strike="noStrike" spc="-1">
              <a:latin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CustomShape 1"/>
          <p:cNvSpPr/>
          <p:nvPr/>
        </p:nvSpPr>
        <p:spPr>
          <a:xfrm>
            <a:off x="838080" y="1220040"/>
            <a:ext cx="10514160" cy="1046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200" b="1" strike="noStrike" spc="-1">
                <a:solidFill>
                  <a:srgbClr val="E6B222"/>
                </a:solidFill>
                <a:latin typeface="Rockwell"/>
                <a:ea typeface="DejaVu Sans"/>
              </a:rPr>
              <a:t>ACTION STEP:</a:t>
            </a:r>
            <a:r>
              <a:rPr lang="en-US" sz="3200" b="1" strike="noStrike" spc="-1">
                <a:solidFill>
                  <a:srgbClr val="FFFFFF"/>
                </a:solidFill>
                <a:latin typeface="Rockwell"/>
                <a:ea typeface="DejaVu Sans"/>
              </a:rPr>
              <a:t> </a:t>
            </a:r>
            <a:endParaRPr lang="en-US" sz="3200" b="0" strike="noStrike" spc="-1">
              <a:latin typeface="Arial"/>
            </a:endParaRPr>
          </a:p>
          <a:p>
            <a:pPr>
              <a:lnSpc>
                <a:spcPct val="90000"/>
              </a:lnSpc>
            </a:pPr>
            <a:r>
              <a:rPr lang="en-US" sz="3200" b="1" strike="noStrike" spc="-1">
                <a:solidFill>
                  <a:srgbClr val="FFFFFF"/>
                </a:solidFill>
                <a:latin typeface="Rockwell"/>
                <a:ea typeface="DejaVu Sans"/>
              </a:rPr>
              <a:t>Postural Checks</a:t>
            </a:r>
            <a:endParaRPr lang="en-US" sz="3200" b="0" strike="noStrike" spc="-1">
              <a:latin typeface="Arial"/>
            </a:endParaRPr>
          </a:p>
        </p:txBody>
      </p:sp>
      <p:sp>
        <p:nvSpPr>
          <p:cNvPr id="243" name="CustomShape 2"/>
          <p:cNvSpPr/>
          <p:nvPr/>
        </p:nvSpPr>
        <p:spPr>
          <a:xfrm>
            <a:off x="3223080" y="2319480"/>
            <a:ext cx="5636520" cy="3627000"/>
          </a:xfrm>
          <a:prstGeom prst="rect">
            <a:avLst/>
          </a:prstGeom>
          <a:solidFill>
            <a:schemeClr val="accent2"/>
          </a:solidFill>
          <a:ln w="0">
            <a:solidFill>
              <a:schemeClr val="bg1"/>
            </a:solid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spcBef>
                <a:spcPts val="1001"/>
              </a:spcBef>
            </a:pPr>
            <a:endParaRPr lang="en-US" sz="1800" b="0" strike="noStrike" spc="-1">
              <a:latin typeface="Arial"/>
            </a:endParaRPr>
          </a:p>
          <a:p>
            <a:pPr algn="ctr">
              <a:lnSpc>
                <a:spcPct val="100000"/>
              </a:lnSpc>
              <a:spcBef>
                <a:spcPts val="1001"/>
              </a:spcBef>
            </a:pPr>
            <a:r>
              <a:rPr lang="en-US" sz="3800" b="1" strike="noStrike" spc="-1">
                <a:solidFill>
                  <a:srgbClr val="FFFFFF"/>
                </a:solidFill>
                <a:latin typeface="Rockwell"/>
                <a:ea typeface="DejaVu Sans"/>
              </a:rPr>
              <a:t>Have someone take a picture or film your posture. </a:t>
            </a:r>
            <a:endParaRPr lang="en-US" sz="3800" b="0" strike="noStrike" spc="-1">
              <a:latin typeface="Arial"/>
            </a:endParaRPr>
          </a:p>
          <a:p>
            <a:pPr algn="ctr">
              <a:lnSpc>
                <a:spcPct val="100000"/>
              </a:lnSpc>
              <a:spcBef>
                <a:spcPts val="1001"/>
              </a:spcBef>
            </a:pPr>
            <a:r>
              <a:rPr lang="en-US" sz="3800" b="1" strike="noStrike" spc="-1">
                <a:solidFill>
                  <a:srgbClr val="FFFFFF"/>
                </a:solidFill>
                <a:latin typeface="Rockwell"/>
                <a:ea typeface="DejaVu Sans"/>
              </a:rPr>
              <a:t>Can you improve it?</a:t>
            </a:r>
            <a:endParaRPr lang="en-US" sz="3800" b="0" strike="noStrike" spc="-1">
              <a:latin typeface="Arial"/>
            </a:endParaRPr>
          </a:p>
          <a:p>
            <a:pPr>
              <a:lnSpc>
                <a:spcPct val="100000"/>
              </a:lnSpc>
              <a:spcBef>
                <a:spcPts val="1001"/>
              </a:spcBef>
            </a:pPr>
            <a:endParaRPr lang="en-US" sz="3800" b="0" strike="noStrike" spc="-1">
              <a:latin typeface="Arial"/>
            </a:endParaRPr>
          </a:p>
          <a:p>
            <a:pPr>
              <a:lnSpc>
                <a:spcPct val="100000"/>
              </a:lnSpc>
              <a:spcBef>
                <a:spcPts val="499"/>
              </a:spcBef>
            </a:pPr>
            <a:endParaRPr lang="en-US" sz="3800" b="0" strike="noStrike" spc="-1">
              <a:latin typeface="Arial"/>
            </a:endParaRPr>
          </a:p>
          <a:p>
            <a:pPr>
              <a:lnSpc>
                <a:spcPct val="100000"/>
              </a:lnSpc>
              <a:spcBef>
                <a:spcPts val="499"/>
              </a:spcBef>
            </a:pPr>
            <a:endParaRPr lang="en-US" sz="3800" b="0" strike="noStrike" spc="-1">
              <a:latin typeface="Arial"/>
            </a:endParaRPr>
          </a:p>
          <a:p>
            <a:pPr>
              <a:lnSpc>
                <a:spcPct val="100000"/>
              </a:lnSpc>
              <a:spcBef>
                <a:spcPts val="499"/>
              </a:spcBef>
            </a:pPr>
            <a:endParaRPr lang="en-US" sz="3800" b="0" strike="noStrike" spc="-1">
              <a:latin typeface="Arial"/>
            </a:endParaRPr>
          </a:p>
        </p:txBody>
      </p:sp>
      <p:pic>
        <p:nvPicPr>
          <p:cNvPr id="244" name="Picture 11" descr="A close up of a logo&#10;&#10;Description automatically generated"/>
          <p:cNvPicPr/>
          <p:nvPr/>
        </p:nvPicPr>
        <p:blipFill>
          <a:blip r:embed="rId3"/>
          <a:stretch/>
        </p:blipFill>
        <p:spPr>
          <a:xfrm>
            <a:off x="1001160" y="2318760"/>
            <a:ext cx="2102760" cy="3630240"/>
          </a:xfrm>
          <a:prstGeom prst="rect">
            <a:avLst/>
          </a:prstGeom>
          <a:ln w="0">
            <a:noFill/>
          </a:ln>
        </p:spPr>
      </p:pic>
      <p:pic>
        <p:nvPicPr>
          <p:cNvPr id="245" name="Picture 2" descr="A picture containing table, person&#10;&#10;Description automatically generated"/>
          <p:cNvPicPr/>
          <p:nvPr/>
        </p:nvPicPr>
        <p:blipFill>
          <a:blip r:embed="rId4"/>
          <a:stretch/>
        </p:blipFill>
        <p:spPr>
          <a:xfrm>
            <a:off x="8980920" y="2317680"/>
            <a:ext cx="2742120" cy="3628080"/>
          </a:xfrm>
          <a:prstGeom prst="rect">
            <a:avLst/>
          </a:prstGeom>
          <a:ln w="0">
            <a:noFill/>
          </a:ln>
        </p:spPr>
      </p:pic>
      <p:sp>
        <p:nvSpPr>
          <p:cNvPr id="246" name="CustomShape 3"/>
          <p:cNvSpPr/>
          <p:nvPr/>
        </p:nvSpPr>
        <p:spPr>
          <a:xfrm>
            <a:off x="2639520" y="3602160"/>
            <a:ext cx="841680" cy="414720"/>
          </a:xfrm>
          <a:prstGeom prst="leftArrow">
            <a:avLst>
              <a:gd name="adj1" fmla="val 50000"/>
              <a:gd name="adj2" fmla="val 50000"/>
            </a:avLst>
          </a:prstGeom>
          <a:ln/>
        </p:spPr>
        <p:style>
          <a:lnRef idx="2">
            <a:schemeClr val="accent1">
              <a:shade val="50000"/>
            </a:schemeClr>
          </a:lnRef>
          <a:fillRef idx="1">
            <a:schemeClr val="accent1"/>
          </a:fillRef>
          <a:effectRef idx="0">
            <a:schemeClr val="accent1"/>
          </a:effectRef>
          <a:fontRef idx="minor"/>
        </p:style>
      </p:sp>
      <p:sp>
        <p:nvSpPr>
          <p:cNvPr id="247" name="CustomShape 4"/>
          <p:cNvSpPr/>
          <p:nvPr/>
        </p:nvSpPr>
        <p:spPr>
          <a:xfrm flipH="1">
            <a:off x="8670960" y="4826160"/>
            <a:ext cx="795600" cy="449280"/>
          </a:xfrm>
          <a:prstGeom prst="leftArrow">
            <a:avLst>
              <a:gd name="adj1" fmla="val 50000"/>
              <a:gd name="adj2" fmla="val 50000"/>
            </a:avLst>
          </a:prstGeom>
          <a:ln/>
        </p:spPr>
        <p:style>
          <a:lnRef idx="2">
            <a:schemeClr val="accent1">
              <a:shade val="50000"/>
            </a:schemeClr>
          </a:lnRef>
          <a:fillRef idx="1">
            <a:schemeClr val="accent1"/>
          </a:fillRef>
          <a:effectRef idx="0">
            <a:schemeClr val="accent1"/>
          </a:effectRef>
          <a:fontRef idx="minor"/>
        </p:style>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 name="Picture 5" descr="A picture containing map, drawing&#10;&#10;Description automatically generated"/>
          <p:cNvPicPr/>
          <p:nvPr/>
        </p:nvPicPr>
        <p:blipFill>
          <a:blip r:embed="rId3"/>
          <a:stretch/>
        </p:blipFill>
        <p:spPr>
          <a:xfrm flipH="1">
            <a:off x="3301200" y="1189800"/>
            <a:ext cx="6287400" cy="4729680"/>
          </a:xfrm>
          <a:prstGeom prst="rect">
            <a:avLst/>
          </a:prstGeom>
          <a:ln w="0">
            <a:noFill/>
          </a:ln>
        </p:spPr>
      </p:pic>
      <p:sp>
        <p:nvSpPr>
          <p:cNvPr id="249" name="CustomShape 1"/>
          <p:cNvSpPr/>
          <p:nvPr/>
        </p:nvSpPr>
        <p:spPr>
          <a:xfrm>
            <a:off x="838080" y="496800"/>
            <a:ext cx="10514160" cy="1046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200" b="1" strike="noStrike" spc="-1">
                <a:solidFill>
                  <a:srgbClr val="E6B222"/>
                </a:solidFill>
                <a:latin typeface="Rockwell"/>
                <a:ea typeface="DejaVu Sans"/>
              </a:rPr>
              <a:t>ACTION STEP: </a:t>
            </a:r>
            <a:r>
              <a:rPr lang="en-US" sz="3200" b="1" strike="noStrike" spc="-1">
                <a:solidFill>
                  <a:srgbClr val="FFFFFF"/>
                </a:solidFill>
                <a:latin typeface="Rockwell"/>
                <a:ea typeface="DejaVu Sans"/>
              </a:rPr>
              <a:t> </a:t>
            </a:r>
            <a:endParaRPr lang="en-US" sz="3200" b="0" strike="noStrike" spc="-1">
              <a:latin typeface="Arial"/>
            </a:endParaRPr>
          </a:p>
          <a:p>
            <a:pPr>
              <a:lnSpc>
                <a:spcPct val="90000"/>
              </a:lnSpc>
            </a:pPr>
            <a:r>
              <a:rPr lang="en-US" sz="3200" b="1" strike="noStrike" spc="-1">
                <a:solidFill>
                  <a:srgbClr val="FFFFFF"/>
                </a:solidFill>
                <a:latin typeface="Rockwell"/>
                <a:ea typeface="DejaVu Sans"/>
              </a:rPr>
              <a:t>Flexibility</a:t>
            </a:r>
            <a:endParaRPr lang="en-US" sz="3200" b="0" strike="noStrike" spc="-1">
              <a:latin typeface="Arial"/>
            </a:endParaRPr>
          </a:p>
        </p:txBody>
      </p:sp>
      <p:sp>
        <p:nvSpPr>
          <p:cNvPr id="250" name="CustomShape 2"/>
          <p:cNvSpPr/>
          <p:nvPr/>
        </p:nvSpPr>
        <p:spPr>
          <a:xfrm flipH="1" flipV="1">
            <a:off x="8362080" y="2414520"/>
            <a:ext cx="1779480" cy="1389240"/>
          </a:xfrm>
          <a:custGeom>
            <a:avLst/>
            <a:gdLst/>
            <a:ahLst/>
            <a:cxnLst/>
            <a:rect l="l" t="t" r="r" b="b"/>
            <a:pathLst>
              <a:path w="21600" h="21600">
                <a:moveTo>
                  <a:pt x="0" y="0"/>
                </a:moveTo>
                <a:lnTo>
                  <a:pt x="21600" y="21600"/>
                </a:lnTo>
              </a:path>
            </a:pathLst>
          </a:custGeom>
          <a:noFill/>
          <a:ln w="57150">
            <a:solidFill>
              <a:srgbClr val="E5B01C"/>
            </a:solidFill>
            <a:tailEnd type="triangle" w="med" len="med"/>
          </a:ln>
        </p:spPr>
        <p:style>
          <a:lnRef idx="1">
            <a:schemeClr val="accent1"/>
          </a:lnRef>
          <a:fillRef idx="0">
            <a:schemeClr val="accent1"/>
          </a:fillRef>
          <a:effectRef idx="0">
            <a:schemeClr val="accent1"/>
          </a:effectRef>
          <a:fontRef idx="minor"/>
        </p:style>
      </p:sp>
      <p:sp>
        <p:nvSpPr>
          <p:cNvPr id="251" name="CustomShape 3"/>
          <p:cNvSpPr/>
          <p:nvPr/>
        </p:nvSpPr>
        <p:spPr>
          <a:xfrm flipH="1" flipV="1">
            <a:off x="8360640" y="3703320"/>
            <a:ext cx="1400400" cy="1204920"/>
          </a:xfrm>
          <a:custGeom>
            <a:avLst/>
            <a:gdLst/>
            <a:ahLst/>
            <a:cxnLst/>
            <a:rect l="l" t="t" r="r" b="b"/>
            <a:pathLst>
              <a:path w="21600" h="21600">
                <a:moveTo>
                  <a:pt x="0" y="0"/>
                </a:moveTo>
                <a:lnTo>
                  <a:pt x="21600" y="21600"/>
                </a:lnTo>
              </a:path>
            </a:pathLst>
          </a:custGeom>
          <a:noFill/>
          <a:ln w="57150">
            <a:solidFill>
              <a:srgbClr val="E5B01C"/>
            </a:solidFill>
            <a:tailEnd type="triangle" w="med" len="med"/>
          </a:ln>
        </p:spPr>
        <p:style>
          <a:lnRef idx="1">
            <a:schemeClr val="accent1"/>
          </a:lnRef>
          <a:fillRef idx="0">
            <a:schemeClr val="accent1"/>
          </a:fillRef>
          <a:effectRef idx="0">
            <a:schemeClr val="accent1"/>
          </a:effectRef>
          <a:fontRef idx="minor"/>
        </p:style>
      </p:sp>
      <p:sp>
        <p:nvSpPr>
          <p:cNvPr id="252" name="CustomShape 4"/>
          <p:cNvSpPr/>
          <p:nvPr/>
        </p:nvSpPr>
        <p:spPr>
          <a:xfrm>
            <a:off x="9862920" y="3672000"/>
            <a:ext cx="1182240" cy="438840"/>
          </a:xfrm>
          <a:prstGeom prst="rect">
            <a:avLst/>
          </a:prstGeom>
          <a:solidFill>
            <a:schemeClr val="accent2"/>
          </a:solidFill>
          <a:ln w="0">
            <a:solidFill>
              <a:schemeClr val="bg1"/>
            </a:solid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spcBef>
                <a:spcPts val="1001"/>
              </a:spcBef>
            </a:pPr>
            <a:r>
              <a:rPr lang="en-US" sz="2500" b="1" strike="noStrike" spc="-1">
                <a:solidFill>
                  <a:srgbClr val="FFFFFF"/>
                </a:solidFill>
                <a:latin typeface="Rockwell"/>
                <a:ea typeface="DejaVu Sans"/>
              </a:rPr>
              <a:t>Chest </a:t>
            </a:r>
            <a:br/>
            <a:endParaRPr lang="en-US" sz="2500" b="0" strike="noStrike" spc="-1">
              <a:latin typeface="Arial"/>
            </a:endParaRPr>
          </a:p>
          <a:p>
            <a:pPr>
              <a:lnSpc>
                <a:spcPct val="100000"/>
              </a:lnSpc>
              <a:spcBef>
                <a:spcPts val="499"/>
              </a:spcBef>
            </a:pPr>
            <a:endParaRPr lang="en-US" sz="2500" b="0" strike="noStrike" spc="-1">
              <a:latin typeface="Arial"/>
            </a:endParaRPr>
          </a:p>
          <a:p>
            <a:pPr>
              <a:lnSpc>
                <a:spcPct val="100000"/>
              </a:lnSpc>
              <a:spcBef>
                <a:spcPts val="499"/>
              </a:spcBef>
            </a:pPr>
            <a:endParaRPr lang="en-US" sz="2500" b="0" strike="noStrike" spc="-1">
              <a:latin typeface="Arial"/>
            </a:endParaRPr>
          </a:p>
          <a:p>
            <a:pPr>
              <a:lnSpc>
                <a:spcPct val="100000"/>
              </a:lnSpc>
              <a:spcBef>
                <a:spcPts val="499"/>
              </a:spcBef>
            </a:pPr>
            <a:endParaRPr lang="en-US" sz="2500" b="0" strike="noStrike" spc="-1">
              <a:latin typeface="Arial"/>
            </a:endParaRPr>
          </a:p>
        </p:txBody>
      </p:sp>
      <p:sp>
        <p:nvSpPr>
          <p:cNvPr id="253" name="CustomShape 5"/>
          <p:cNvSpPr/>
          <p:nvPr/>
        </p:nvSpPr>
        <p:spPr>
          <a:xfrm flipV="1">
            <a:off x="3379680" y="4281480"/>
            <a:ext cx="856440" cy="174600"/>
          </a:xfrm>
          <a:custGeom>
            <a:avLst/>
            <a:gdLst/>
            <a:ahLst/>
            <a:cxnLst/>
            <a:rect l="l" t="t" r="r" b="b"/>
            <a:pathLst>
              <a:path w="21600" h="21600">
                <a:moveTo>
                  <a:pt x="0" y="0"/>
                </a:moveTo>
                <a:lnTo>
                  <a:pt x="21600" y="21600"/>
                </a:lnTo>
              </a:path>
            </a:pathLst>
          </a:custGeom>
          <a:noFill/>
          <a:ln w="57150">
            <a:solidFill>
              <a:srgbClr val="E5B01C"/>
            </a:solidFill>
            <a:tailEnd type="triangle" w="med" len="med"/>
          </a:ln>
        </p:spPr>
        <p:style>
          <a:lnRef idx="1">
            <a:schemeClr val="accent1"/>
          </a:lnRef>
          <a:fillRef idx="0">
            <a:schemeClr val="accent1"/>
          </a:fillRef>
          <a:effectRef idx="0">
            <a:schemeClr val="accent1"/>
          </a:effectRef>
          <a:fontRef idx="minor"/>
        </p:style>
      </p:sp>
      <p:sp>
        <p:nvSpPr>
          <p:cNvPr id="254" name="CustomShape 6"/>
          <p:cNvSpPr/>
          <p:nvPr/>
        </p:nvSpPr>
        <p:spPr>
          <a:xfrm flipV="1">
            <a:off x="3662280" y="5099400"/>
            <a:ext cx="501840" cy="23760"/>
          </a:xfrm>
          <a:custGeom>
            <a:avLst/>
            <a:gdLst/>
            <a:ahLst/>
            <a:cxnLst/>
            <a:rect l="l" t="t" r="r" b="b"/>
            <a:pathLst>
              <a:path w="21600" h="21600">
                <a:moveTo>
                  <a:pt x="0" y="0"/>
                </a:moveTo>
                <a:lnTo>
                  <a:pt x="21600" y="21600"/>
                </a:lnTo>
              </a:path>
            </a:pathLst>
          </a:custGeom>
          <a:noFill/>
          <a:ln w="57150">
            <a:solidFill>
              <a:srgbClr val="E5B01C"/>
            </a:solidFill>
            <a:tailEnd type="triangle" w="med" len="med"/>
          </a:ln>
        </p:spPr>
        <p:style>
          <a:lnRef idx="1">
            <a:schemeClr val="accent1"/>
          </a:lnRef>
          <a:fillRef idx="0">
            <a:schemeClr val="accent1"/>
          </a:fillRef>
          <a:effectRef idx="0">
            <a:schemeClr val="accent1"/>
          </a:effectRef>
          <a:fontRef idx="minor"/>
        </p:style>
      </p:sp>
      <p:sp>
        <p:nvSpPr>
          <p:cNvPr id="255" name="CustomShape 7"/>
          <p:cNvSpPr/>
          <p:nvPr/>
        </p:nvSpPr>
        <p:spPr>
          <a:xfrm>
            <a:off x="784440" y="4257000"/>
            <a:ext cx="2641320" cy="442080"/>
          </a:xfrm>
          <a:prstGeom prst="rect">
            <a:avLst/>
          </a:prstGeom>
          <a:solidFill>
            <a:schemeClr val="accent2"/>
          </a:solidFill>
          <a:ln w="0">
            <a:solidFill>
              <a:schemeClr val="bg1"/>
            </a:solid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spcBef>
                <a:spcPts val="1001"/>
              </a:spcBef>
            </a:pPr>
            <a:r>
              <a:rPr lang="en-US" sz="2500" b="1" strike="noStrike" spc="-1">
                <a:solidFill>
                  <a:srgbClr val="FFFFFF"/>
                </a:solidFill>
                <a:latin typeface="Rockwell"/>
                <a:ea typeface="DejaVu Sans"/>
              </a:rPr>
              <a:t>Back of Knees</a:t>
            </a:r>
            <a:br/>
            <a:endParaRPr lang="en-US" sz="2500" b="0" strike="noStrike" spc="-1">
              <a:latin typeface="Arial"/>
            </a:endParaRPr>
          </a:p>
          <a:p>
            <a:pPr>
              <a:lnSpc>
                <a:spcPct val="100000"/>
              </a:lnSpc>
              <a:spcBef>
                <a:spcPts val="499"/>
              </a:spcBef>
            </a:pPr>
            <a:endParaRPr lang="en-US" sz="2500" b="0" strike="noStrike" spc="-1">
              <a:latin typeface="Arial"/>
            </a:endParaRPr>
          </a:p>
          <a:p>
            <a:pPr>
              <a:lnSpc>
                <a:spcPct val="100000"/>
              </a:lnSpc>
              <a:spcBef>
                <a:spcPts val="499"/>
              </a:spcBef>
            </a:pPr>
            <a:endParaRPr lang="en-US" sz="2500" b="0" strike="noStrike" spc="-1">
              <a:latin typeface="Arial"/>
            </a:endParaRPr>
          </a:p>
          <a:p>
            <a:pPr marL="228600" indent="-226800">
              <a:lnSpc>
                <a:spcPct val="100000"/>
              </a:lnSpc>
              <a:spcBef>
                <a:spcPts val="499"/>
              </a:spcBef>
              <a:tabLst>
                <a:tab pos="0" algn="l"/>
              </a:tabLst>
            </a:pPr>
            <a:endParaRPr lang="en-US" sz="2500" b="0" strike="noStrike" spc="-1">
              <a:latin typeface="Arial"/>
            </a:endParaRPr>
          </a:p>
        </p:txBody>
      </p:sp>
      <p:sp>
        <p:nvSpPr>
          <p:cNvPr id="256" name="CustomShape 8"/>
          <p:cNvSpPr/>
          <p:nvPr/>
        </p:nvSpPr>
        <p:spPr>
          <a:xfrm>
            <a:off x="5304600" y="1264680"/>
            <a:ext cx="2054520" cy="563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spcBef>
                <a:spcPts val="1001"/>
              </a:spcBef>
            </a:pPr>
            <a:r>
              <a:rPr lang="en-US" sz="3000" b="1" strike="noStrike" spc="-1">
                <a:solidFill>
                  <a:srgbClr val="000000"/>
                </a:solidFill>
                <a:latin typeface="Arial"/>
                <a:ea typeface="Arial"/>
              </a:rPr>
              <a:t>STRETCH</a:t>
            </a:r>
            <a:endParaRPr lang="en-US" sz="3000" b="0" strike="noStrike" spc="-1">
              <a:latin typeface="Arial"/>
            </a:endParaRPr>
          </a:p>
          <a:p>
            <a:pPr>
              <a:lnSpc>
                <a:spcPct val="100000"/>
              </a:lnSpc>
              <a:spcBef>
                <a:spcPts val="1001"/>
              </a:spcBef>
            </a:pPr>
            <a:endParaRPr lang="en-US" sz="3000" b="0" strike="noStrike" spc="-1">
              <a:latin typeface="Arial"/>
            </a:endParaRPr>
          </a:p>
          <a:p>
            <a:pPr>
              <a:lnSpc>
                <a:spcPct val="100000"/>
              </a:lnSpc>
              <a:spcBef>
                <a:spcPts val="499"/>
              </a:spcBef>
            </a:pPr>
            <a:endParaRPr lang="en-US" sz="3000" b="0" strike="noStrike" spc="-1">
              <a:latin typeface="Arial"/>
            </a:endParaRPr>
          </a:p>
          <a:p>
            <a:pPr>
              <a:lnSpc>
                <a:spcPct val="100000"/>
              </a:lnSpc>
              <a:spcBef>
                <a:spcPts val="499"/>
              </a:spcBef>
            </a:pPr>
            <a:endParaRPr lang="en-US" sz="3000" b="0" strike="noStrike" spc="-1">
              <a:latin typeface="Arial"/>
            </a:endParaRPr>
          </a:p>
          <a:p>
            <a:pPr>
              <a:lnSpc>
                <a:spcPct val="100000"/>
              </a:lnSpc>
              <a:spcBef>
                <a:spcPts val="499"/>
              </a:spcBef>
            </a:pPr>
            <a:endParaRPr lang="en-US" sz="3000" b="0" strike="noStrike" spc="-1">
              <a:latin typeface="Arial"/>
            </a:endParaRPr>
          </a:p>
        </p:txBody>
      </p:sp>
      <p:sp>
        <p:nvSpPr>
          <p:cNvPr id="257" name="CustomShape 9"/>
          <p:cNvSpPr/>
          <p:nvPr/>
        </p:nvSpPr>
        <p:spPr>
          <a:xfrm>
            <a:off x="2208600" y="4962240"/>
            <a:ext cx="1451880" cy="442080"/>
          </a:xfrm>
          <a:prstGeom prst="rect">
            <a:avLst/>
          </a:prstGeom>
          <a:solidFill>
            <a:schemeClr val="accent2"/>
          </a:solidFill>
          <a:ln w="0">
            <a:solidFill>
              <a:schemeClr val="bg1"/>
            </a:solid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spcBef>
                <a:spcPts val="1001"/>
              </a:spcBef>
            </a:pPr>
            <a:r>
              <a:rPr lang="en-US" sz="2500" b="1" strike="noStrike" spc="-1">
                <a:solidFill>
                  <a:srgbClr val="FFFFFF"/>
                </a:solidFill>
                <a:latin typeface="Rockwell"/>
                <a:ea typeface="DejaVu Sans"/>
              </a:rPr>
              <a:t>Calves</a:t>
            </a:r>
            <a:br/>
            <a:endParaRPr lang="en-US" sz="2500" b="0" strike="noStrike" spc="-1">
              <a:latin typeface="Arial"/>
            </a:endParaRPr>
          </a:p>
          <a:p>
            <a:pPr>
              <a:lnSpc>
                <a:spcPct val="100000"/>
              </a:lnSpc>
              <a:spcBef>
                <a:spcPts val="499"/>
              </a:spcBef>
            </a:pPr>
            <a:endParaRPr lang="en-US" sz="2500" b="0" strike="noStrike" spc="-1">
              <a:latin typeface="Arial"/>
            </a:endParaRPr>
          </a:p>
          <a:p>
            <a:pPr>
              <a:lnSpc>
                <a:spcPct val="100000"/>
              </a:lnSpc>
              <a:spcBef>
                <a:spcPts val="499"/>
              </a:spcBef>
            </a:pPr>
            <a:endParaRPr lang="en-US" sz="2500" b="0" strike="noStrike" spc="-1">
              <a:latin typeface="Arial"/>
            </a:endParaRPr>
          </a:p>
          <a:p>
            <a:pPr marL="228600" indent="-226800">
              <a:lnSpc>
                <a:spcPct val="100000"/>
              </a:lnSpc>
              <a:spcBef>
                <a:spcPts val="499"/>
              </a:spcBef>
              <a:tabLst>
                <a:tab pos="0" algn="l"/>
              </a:tabLst>
            </a:pPr>
            <a:endParaRPr lang="en-US" sz="2500" b="0" strike="noStrike" spc="-1">
              <a:latin typeface="Arial"/>
            </a:endParaRPr>
          </a:p>
        </p:txBody>
      </p:sp>
      <p:sp>
        <p:nvSpPr>
          <p:cNvPr id="258" name="CustomShape 10"/>
          <p:cNvSpPr/>
          <p:nvPr/>
        </p:nvSpPr>
        <p:spPr>
          <a:xfrm>
            <a:off x="9281880" y="4728240"/>
            <a:ext cx="2359800" cy="461880"/>
          </a:xfrm>
          <a:prstGeom prst="rect">
            <a:avLst/>
          </a:prstGeom>
          <a:solidFill>
            <a:schemeClr val="accent2"/>
          </a:solidFill>
          <a:ln w="0">
            <a:solidFill>
              <a:schemeClr val="bg1"/>
            </a:solid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spcBef>
                <a:spcPts val="1001"/>
              </a:spcBef>
            </a:pPr>
            <a:r>
              <a:rPr lang="en-US" sz="2500" b="1" strike="noStrike" spc="-1">
                <a:solidFill>
                  <a:srgbClr val="FFFFFF"/>
                </a:solidFill>
                <a:latin typeface="Rockwell"/>
                <a:ea typeface="DejaVu Sans"/>
              </a:rPr>
              <a:t>Front of Hips</a:t>
            </a:r>
            <a:endParaRPr lang="en-US" sz="2500" b="0" strike="noStrike" spc="-1">
              <a:latin typeface="Arial"/>
            </a:endParaRPr>
          </a:p>
          <a:p>
            <a:pPr>
              <a:lnSpc>
                <a:spcPct val="100000"/>
              </a:lnSpc>
              <a:spcBef>
                <a:spcPts val="499"/>
              </a:spcBef>
            </a:pPr>
            <a:endParaRPr lang="en-US" sz="2500" b="0" strike="noStrike" spc="-1">
              <a:latin typeface="Arial"/>
            </a:endParaRPr>
          </a:p>
          <a:p>
            <a:pPr>
              <a:lnSpc>
                <a:spcPct val="100000"/>
              </a:lnSpc>
              <a:spcBef>
                <a:spcPts val="499"/>
              </a:spcBef>
            </a:pPr>
            <a:endParaRPr lang="en-US" sz="2500" b="0" strike="noStrike" spc="-1">
              <a:latin typeface="Arial"/>
            </a:endParaRPr>
          </a:p>
          <a:p>
            <a:pPr>
              <a:lnSpc>
                <a:spcPct val="100000"/>
              </a:lnSpc>
              <a:spcBef>
                <a:spcPts val="499"/>
              </a:spcBef>
            </a:pPr>
            <a:endParaRPr lang="en-US" sz="2500" b="0" strike="noStrike" spc="-1">
              <a:latin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 name="Picture 7" descr="A picture containing photo, person, riding, air&#10;&#10;Description automatically generated"/>
          <p:cNvPicPr/>
          <p:nvPr/>
        </p:nvPicPr>
        <p:blipFill>
          <a:blip r:embed="rId3"/>
          <a:stretch/>
        </p:blipFill>
        <p:spPr>
          <a:xfrm>
            <a:off x="6197760" y="1991160"/>
            <a:ext cx="5688360" cy="6145920"/>
          </a:xfrm>
          <a:prstGeom prst="rect">
            <a:avLst/>
          </a:prstGeom>
          <a:ln w="0">
            <a:noFill/>
          </a:ln>
        </p:spPr>
      </p:pic>
      <p:sp>
        <p:nvSpPr>
          <p:cNvPr id="260" name="CustomShape 1"/>
          <p:cNvSpPr/>
          <p:nvPr/>
        </p:nvSpPr>
        <p:spPr>
          <a:xfrm>
            <a:off x="838080" y="1220040"/>
            <a:ext cx="10514160" cy="1046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200" b="1" strike="noStrike" spc="-1">
                <a:solidFill>
                  <a:srgbClr val="E6B222"/>
                </a:solidFill>
                <a:latin typeface="Rockwell"/>
                <a:ea typeface="DejaVu Sans"/>
              </a:rPr>
              <a:t>ACTION STEP:</a:t>
            </a:r>
            <a:r>
              <a:rPr lang="en-US" sz="3200" b="1" strike="noStrike" spc="-1">
                <a:solidFill>
                  <a:srgbClr val="FFFFFF"/>
                </a:solidFill>
                <a:latin typeface="Rockwell"/>
                <a:ea typeface="DejaVu Sans"/>
              </a:rPr>
              <a:t> </a:t>
            </a:r>
            <a:endParaRPr lang="en-US" sz="3200" b="0" strike="noStrike" spc="-1">
              <a:latin typeface="Arial"/>
            </a:endParaRPr>
          </a:p>
          <a:p>
            <a:pPr>
              <a:lnSpc>
                <a:spcPct val="90000"/>
              </a:lnSpc>
            </a:pPr>
            <a:r>
              <a:rPr lang="en-US" sz="3200" b="1" strike="noStrike" spc="-1">
                <a:solidFill>
                  <a:srgbClr val="FFFFFF"/>
                </a:solidFill>
                <a:latin typeface="Rockwell"/>
                <a:ea typeface="DejaVu Sans"/>
              </a:rPr>
              <a:t>Flexibility &amp; Rotation</a:t>
            </a:r>
            <a:endParaRPr lang="en-US" sz="3200" b="0" strike="noStrike" spc="-1">
              <a:latin typeface="Arial"/>
            </a:endParaRPr>
          </a:p>
        </p:txBody>
      </p:sp>
      <p:pic>
        <p:nvPicPr>
          <p:cNvPr id="261" name="Picture 7" descr="A picture containing drawing&#10;&#10;Description automatically generated"/>
          <p:cNvPicPr/>
          <p:nvPr/>
        </p:nvPicPr>
        <p:blipFill>
          <a:blip r:embed="rId4"/>
          <a:stretch/>
        </p:blipFill>
        <p:spPr>
          <a:xfrm>
            <a:off x="10135440" y="2017800"/>
            <a:ext cx="1753560" cy="2017080"/>
          </a:xfrm>
          <a:prstGeom prst="rect">
            <a:avLst/>
          </a:prstGeom>
          <a:ln w="0">
            <a:noFill/>
          </a:ln>
        </p:spPr>
      </p:pic>
      <p:pic>
        <p:nvPicPr>
          <p:cNvPr id="262" name="Picture 12" descr="A picture containing drawing, text&#10;&#10;Description automatically generated"/>
          <p:cNvPicPr/>
          <p:nvPr/>
        </p:nvPicPr>
        <p:blipFill>
          <a:blip r:embed="rId5"/>
          <a:stretch/>
        </p:blipFill>
        <p:spPr>
          <a:xfrm>
            <a:off x="3163680" y="4341960"/>
            <a:ext cx="2826720" cy="1662120"/>
          </a:xfrm>
          <a:prstGeom prst="rect">
            <a:avLst/>
          </a:prstGeom>
          <a:ln w="0">
            <a:noFill/>
          </a:ln>
        </p:spPr>
      </p:pic>
      <p:pic>
        <p:nvPicPr>
          <p:cNvPr id="263" name="Picture 17" descr="Diagram&#10;&#10;Description automatically generated"/>
          <p:cNvPicPr/>
          <p:nvPr/>
        </p:nvPicPr>
        <p:blipFill>
          <a:blip r:embed="rId6"/>
          <a:stretch/>
        </p:blipFill>
        <p:spPr>
          <a:xfrm>
            <a:off x="7744680" y="1778760"/>
            <a:ext cx="2259000" cy="2249640"/>
          </a:xfrm>
          <a:prstGeom prst="rect">
            <a:avLst/>
          </a:prstGeom>
          <a:ln w="0">
            <a:noFill/>
          </a:ln>
        </p:spPr>
      </p:pic>
      <p:sp>
        <p:nvSpPr>
          <p:cNvPr id="264" name="CustomShape 2"/>
          <p:cNvSpPr/>
          <p:nvPr/>
        </p:nvSpPr>
        <p:spPr>
          <a:xfrm>
            <a:off x="-162720" y="3978360"/>
            <a:ext cx="12409560" cy="17640"/>
          </a:xfrm>
          <a:custGeom>
            <a:avLst/>
            <a:gdLst/>
            <a:ahLst/>
            <a:cxnLst/>
            <a:rect l="l" t="t" r="r" b="b"/>
            <a:pathLst>
              <a:path w="21600" h="21600">
                <a:moveTo>
                  <a:pt x="0" y="0"/>
                </a:moveTo>
                <a:lnTo>
                  <a:pt x="21600" y="21600"/>
                </a:lnTo>
              </a:path>
            </a:pathLst>
          </a:custGeom>
          <a:noFill/>
          <a:ln w="57150">
            <a:solidFill>
              <a:schemeClr val="accent1"/>
            </a:solidFill>
          </a:ln>
        </p:spPr>
        <p:style>
          <a:lnRef idx="1">
            <a:schemeClr val="accent1"/>
          </a:lnRef>
          <a:fillRef idx="0">
            <a:schemeClr val="accent1"/>
          </a:fillRef>
          <a:effectRef idx="0">
            <a:schemeClr val="accent1"/>
          </a:effectRef>
          <a:fontRef idx="minor"/>
        </p:style>
      </p:sp>
      <p:pic>
        <p:nvPicPr>
          <p:cNvPr id="265" name="Picture 8" descr="A picture containing person, person, holding, person&#10;&#10;Description automatically generated"/>
          <p:cNvPicPr/>
          <p:nvPr/>
        </p:nvPicPr>
        <p:blipFill>
          <a:blip r:embed="rId7"/>
          <a:stretch/>
        </p:blipFill>
        <p:spPr>
          <a:xfrm>
            <a:off x="5922000" y="1035720"/>
            <a:ext cx="1634400" cy="3212280"/>
          </a:xfrm>
          <a:prstGeom prst="rect">
            <a:avLst/>
          </a:prstGeom>
          <a:ln w="0">
            <a:noFill/>
          </a:ln>
        </p:spPr>
      </p:pic>
      <p:pic>
        <p:nvPicPr>
          <p:cNvPr id="266" name="Picture 13" descr="A picture containing text, drawing&#10;&#10;Description automatically generated"/>
          <p:cNvPicPr/>
          <p:nvPr/>
        </p:nvPicPr>
        <p:blipFill>
          <a:blip r:embed="rId8"/>
          <a:stretch/>
        </p:blipFill>
        <p:spPr>
          <a:xfrm>
            <a:off x="3011040" y="3075840"/>
            <a:ext cx="2742120" cy="1137240"/>
          </a:xfrm>
          <a:prstGeom prst="rect">
            <a:avLst/>
          </a:prstGeom>
          <a:ln w="0">
            <a:noFill/>
          </a:ln>
        </p:spPr>
      </p:pic>
      <p:pic>
        <p:nvPicPr>
          <p:cNvPr id="267" name="Picture 16" descr="A picture containing icon&#10;&#10;Description automatically generated"/>
          <p:cNvPicPr/>
          <p:nvPr/>
        </p:nvPicPr>
        <p:blipFill>
          <a:blip r:embed="rId9"/>
          <a:stretch/>
        </p:blipFill>
        <p:spPr>
          <a:xfrm>
            <a:off x="308520" y="2971440"/>
            <a:ext cx="2742120" cy="2742120"/>
          </a:xfrm>
          <a:prstGeom prst="rect">
            <a:avLst/>
          </a:prstGeom>
          <a:ln w="0">
            <a:noFill/>
          </a:ln>
        </p:spPr>
      </p:pic>
      <p:sp>
        <p:nvSpPr>
          <p:cNvPr id="268" name="CustomShape 3"/>
          <p:cNvSpPr/>
          <p:nvPr/>
        </p:nvSpPr>
        <p:spPr>
          <a:xfrm>
            <a:off x="983160" y="2755080"/>
            <a:ext cx="1024200" cy="581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spcBef>
                <a:spcPts val="1001"/>
              </a:spcBef>
            </a:pPr>
            <a:r>
              <a:rPr lang="en-US" sz="1200" b="1" strike="noStrike" spc="-1">
                <a:solidFill>
                  <a:srgbClr val="FFFFFF"/>
                </a:solidFill>
                <a:latin typeface="Arial"/>
                <a:ea typeface="Arial"/>
              </a:rPr>
              <a:t>Stretch Felt Here</a:t>
            </a:r>
            <a:endParaRPr lang="en-US" sz="1200" b="0" strike="noStrike" spc="-1">
              <a:latin typeface="Arial"/>
            </a:endParaRPr>
          </a:p>
          <a:p>
            <a:pPr algn="ctr">
              <a:lnSpc>
                <a:spcPct val="100000"/>
              </a:lnSpc>
              <a:spcBef>
                <a:spcPts val="1001"/>
              </a:spcBef>
            </a:pPr>
            <a:endParaRPr lang="en-US" sz="1200" b="0" strike="noStrike" spc="-1">
              <a:latin typeface="Arial"/>
            </a:endParaRPr>
          </a:p>
          <a:p>
            <a:pPr>
              <a:lnSpc>
                <a:spcPct val="100000"/>
              </a:lnSpc>
              <a:spcBef>
                <a:spcPts val="499"/>
              </a:spcBef>
            </a:pPr>
            <a:endParaRPr lang="en-US" sz="1200" b="0" strike="noStrike" spc="-1">
              <a:latin typeface="Arial"/>
            </a:endParaRPr>
          </a:p>
          <a:p>
            <a:pPr>
              <a:lnSpc>
                <a:spcPct val="100000"/>
              </a:lnSpc>
              <a:spcBef>
                <a:spcPts val="499"/>
              </a:spcBef>
            </a:pPr>
            <a:endParaRPr lang="en-US" sz="1200" b="0" strike="noStrike" spc="-1">
              <a:latin typeface="Arial"/>
            </a:endParaRPr>
          </a:p>
          <a:p>
            <a:pPr>
              <a:lnSpc>
                <a:spcPct val="100000"/>
              </a:lnSpc>
              <a:spcBef>
                <a:spcPts val="499"/>
              </a:spcBef>
            </a:pPr>
            <a:endParaRPr lang="en-US" sz="1200" b="0" strike="noStrike" spc="-1">
              <a:latin typeface="Arial"/>
            </a:endParaRPr>
          </a:p>
        </p:txBody>
      </p:sp>
      <p:sp>
        <p:nvSpPr>
          <p:cNvPr id="269" name="CustomShape 4"/>
          <p:cNvSpPr/>
          <p:nvPr/>
        </p:nvSpPr>
        <p:spPr>
          <a:xfrm rot="5400000">
            <a:off x="1614600" y="3179160"/>
            <a:ext cx="552960" cy="264600"/>
          </a:xfrm>
          <a:prstGeom prst="bentArrow">
            <a:avLst>
              <a:gd name="adj1" fmla="val 25000"/>
              <a:gd name="adj2" fmla="val 25000"/>
              <a:gd name="adj3" fmla="val 25000"/>
              <a:gd name="adj4" fmla="val 4375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p:style>
      </p:sp>
      <p:sp>
        <p:nvSpPr>
          <p:cNvPr id="270" name="CustomShape 5"/>
          <p:cNvSpPr/>
          <p:nvPr/>
        </p:nvSpPr>
        <p:spPr>
          <a:xfrm>
            <a:off x="9907560" y="1438920"/>
            <a:ext cx="1024200" cy="581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spcBef>
                <a:spcPts val="1001"/>
              </a:spcBef>
            </a:pPr>
            <a:r>
              <a:rPr lang="en-US" sz="1200" b="1" strike="noStrike" spc="-1">
                <a:solidFill>
                  <a:srgbClr val="FFFFFF"/>
                </a:solidFill>
                <a:latin typeface="Arial"/>
                <a:ea typeface="Arial"/>
              </a:rPr>
              <a:t>Stretch Felt Here</a:t>
            </a:r>
            <a:endParaRPr lang="en-US" sz="1200" b="0" strike="noStrike" spc="-1">
              <a:latin typeface="Arial"/>
            </a:endParaRPr>
          </a:p>
          <a:p>
            <a:pPr algn="ctr">
              <a:lnSpc>
                <a:spcPct val="100000"/>
              </a:lnSpc>
              <a:spcBef>
                <a:spcPts val="1001"/>
              </a:spcBef>
            </a:pPr>
            <a:endParaRPr lang="en-US" sz="1200" b="0" strike="noStrike" spc="-1">
              <a:latin typeface="Arial"/>
            </a:endParaRPr>
          </a:p>
          <a:p>
            <a:pPr>
              <a:lnSpc>
                <a:spcPct val="100000"/>
              </a:lnSpc>
              <a:spcBef>
                <a:spcPts val="499"/>
              </a:spcBef>
            </a:pPr>
            <a:endParaRPr lang="en-US" sz="1200" b="0" strike="noStrike" spc="-1">
              <a:latin typeface="Arial"/>
            </a:endParaRPr>
          </a:p>
          <a:p>
            <a:pPr>
              <a:lnSpc>
                <a:spcPct val="100000"/>
              </a:lnSpc>
              <a:spcBef>
                <a:spcPts val="499"/>
              </a:spcBef>
            </a:pPr>
            <a:endParaRPr lang="en-US" sz="1200" b="0" strike="noStrike" spc="-1">
              <a:latin typeface="Arial"/>
            </a:endParaRPr>
          </a:p>
          <a:p>
            <a:pPr>
              <a:lnSpc>
                <a:spcPct val="100000"/>
              </a:lnSpc>
              <a:spcBef>
                <a:spcPts val="499"/>
              </a:spcBef>
            </a:pPr>
            <a:endParaRPr lang="en-US" sz="1200" b="0" strike="noStrike" spc="-1">
              <a:latin typeface="Arial"/>
            </a:endParaRPr>
          </a:p>
        </p:txBody>
      </p:sp>
      <p:sp>
        <p:nvSpPr>
          <p:cNvPr id="271" name="CustomShape 6"/>
          <p:cNvSpPr/>
          <p:nvPr/>
        </p:nvSpPr>
        <p:spPr>
          <a:xfrm rot="18840000">
            <a:off x="8958600" y="2186640"/>
            <a:ext cx="1372680" cy="126000"/>
          </a:xfrm>
          <a:prstGeom prst="leftArrow">
            <a:avLst>
              <a:gd name="adj1" fmla="val 50000"/>
              <a:gd name="adj2" fmla="val 5000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p:style>
      </p:sp>
      <p:sp>
        <p:nvSpPr>
          <p:cNvPr id="272" name="CustomShape 7"/>
          <p:cNvSpPr/>
          <p:nvPr/>
        </p:nvSpPr>
        <p:spPr>
          <a:xfrm>
            <a:off x="6951960" y="376560"/>
            <a:ext cx="1024200" cy="431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spcBef>
                <a:spcPts val="1001"/>
              </a:spcBef>
            </a:pPr>
            <a:r>
              <a:rPr lang="en-US" sz="1200" b="1" strike="noStrike" spc="-1">
                <a:solidFill>
                  <a:srgbClr val="FFFFFF"/>
                </a:solidFill>
                <a:latin typeface="Arial"/>
                <a:ea typeface="Arial"/>
              </a:rPr>
              <a:t>Stretch Felt Here</a:t>
            </a:r>
            <a:endParaRPr lang="en-US" sz="1200" b="0" strike="noStrike" spc="-1">
              <a:latin typeface="Arial"/>
            </a:endParaRPr>
          </a:p>
          <a:p>
            <a:pPr algn="ctr">
              <a:lnSpc>
                <a:spcPct val="100000"/>
              </a:lnSpc>
              <a:spcBef>
                <a:spcPts val="1001"/>
              </a:spcBef>
            </a:pPr>
            <a:endParaRPr lang="en-US" sz="1200" b="0" strike="noStrike" spc="-1">
              <a:latin typeface="Arial"/>
            </a:endParaRPr>
          </a:p>
          <a:p>
            <a:pPr>
              <a:lnSpc>
                <a:spcPct val="100000"/>
              </a:lnSpc>
              <a:spcBef>
                <a:spcPts val="499"/>
              </a:spcBef>
            </a:pPr>
            <a:endParaRPr lang="en-US" sz="1200" b="0" strike="noStrike" spc="-1">
              <a:latin typeface="Arial"/>
            </a:endParaRPr>
          </a:p>
          <a:p>
            <a:pPr>
              <a:lnSpc>
                <a:spcPct val="100000"/>
              </a:lnSpc>
              <a:spcBef>
                <a:spcPts val="499"/>
              </a:spcBef>
            </a:pPr>
            <a:endParaRPr lang="en-US" sz="1200" b="0" strike="noStrike" spc="-1">
              <a:latin typeface="Arial"/>
            </a:endParaRPr>
          </a:p>
          <a:p>
            <a:pPr>
              <a:lnSpc>
                <a:spcPct val="100000"/>
              </a:lnSpc>
              <a:spcBef>
                <a:spcPts val="499"/>
              </a:spcBef>
            </a:pPr>
            <a:endParaRPr lang="en-US" sz="1200" b="0" strike="noStrike" spc="-1">
              <a:latin typeface="Arial"/>
            </a:endParaRPr>
          </a:p>
        </p:txBody>
      </p:sp>
      <p:sp>
        <p:nvSpPr>
          <p:cNvPr id="273" name="CustomShape 8"/>
          <p:cNvSpPr/>
          <p:nvPr/>
        </p:nvSpPr>
        <p:spPr>
          <a:xfrm rot="10800000">
            <a:off x="7215480" y="849600"/>
            <a:ext cx="322200" cy="1580760"/>
          </a:xfrm>
          <a:prstGeom prst="bentArrow">
            <a:avLst>
              <a:gd name="adj1" fmla="val 25000"/>
              <a:gd name="adj2" fmla="val 25000"/>
              <a:gd name="adj3" fmla="val 25000"/>
              <a:gd name="adj4" fmla="val 4375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p:style>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CustomShape 1"/>
          <p:cNvSpPr/>
          <p:nvPr/>
        </p:nvSpPr>
        <p:spPr>
          <a:xfrm>
            <a:off x="838080" y="1220040"/>
            <a:ext cx="10514160" cy="1046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200" b="1" strike="noStrike" spc="-1">
                <a:solidFill>
                  <a:srgbClr val="E6B222"/>
                </a:solidFill>
                <a:latin typeface="Rockwell"/>
                <a:ea typeface="DejaVu Sans"/>
              </a:rPr>
              <a:t>ACTION STEP:</a:t>
            </a:r>
            <a:r>
              <a:rPr lang="en-US" sz="3200" b="1" strike="noStrike" spc="-1">
                <a:solidFill>
                  <a:srgbClr val="FFFFFF"/>
                </a:solidFill>
                <a:latin typeface="Rockwell"/>
                <a:ea typeface="DejaVu Sans"/>
              </a:rPr>
              <a:t> </a:t>
            </a:r>
            <a:endParaRPr lang="en-US" sz="3200" b="0" strike="noStrike" spc="-1">
              <a:latin typeface="Arial"/>
            </a:endParaRPr>
          </a:p>
          <a:p>
            <a:pPr>
              <a:lnSpc>
                <a:spcPct val="90000"/>
              </a:lnSpc>
            </a:pPr>
            <a:r>
              <a:rPr lang="en-US" sz="3200" b="1" strike="noStrike" spc="-1">
                <a:solidFill>
                  <a:srgbClr val="FFFFFF"/>
                </a:solidFill>
                <a:latin typeface="Rockwell"/>
                <a:ea typeface="DejaVu Sans"/>
              </a:rPr>
              <a:t>Flexibility</a:t>
            </a:r>
            <a:endParaRPr lang="en-US" sz="3200" b="0" strike="noStrike" spc="-1">
              <a:latin typeface="Arial"/>
            </a:endParaRPr>
          </a:p>
        </p:txBody>
      </p:sp>
      <p:sp>
        <p:nvSpPr>
          <p:cNvPr id="275" name="CustomShape 2"/>
          <p:cNvSpPr/>
          <p:nvPr/>
        </p:nvSpPr>
        <p:spPr>
          <a:xfrm>
            <a:off x="11160" y="4633560"/>
            <a:ext cx="12184200" cy="38520"/>
          </a:xfrm>
          <a:custGeom>
            <a:avLst/>
            <a:gdLst/>
            <a:ahLst/>
            <a:cxnLst/>
            <a:rect l="l" t="t" r="r" b="b"/>
            <a:pathLst>
              <a:path w="21600" h="21600">
                <a:moveTo>
                  <a:pt x="0" y="0"/>
                </a:moveTo>
                <a:lnTo>
                  <a:pt x="21600" y="21600"/>
                </a:lnTo>
              </a:path>
            </a:pathLst>
          </a:custGeom>
          <a:noFill/>
          <a:ln w="57150">
            <a:solidFill>
              <a:schemeClr val="accent1"/>
            </a:solidFill>
          </a:ln>
        </p:spPr>
        <p:style>
          <a:lnRef idx="1">
            <a:schemeClr val="accent1"/>
          </a:lnRef>
          <a:fillRef idx="0">
            <a:schemeClr val="accent1"/>
          </a:fillRef>
          <a:effectRef idx="0">
            <a:schemeClr val="accent1"/>
          </a:effectRef>
          <a:fontRef idx="minor"/>
        </p:style>
      </p:sp>
      <p:pic>
        <p:nvPicPr>
          <p:cNvPr id="276" name="Picture 9" descr="A sofa in a room&#10;&#10;Description automatically generated"/>
          <p:cNvPicPr/>
          <p:nvPr/>
        </p:nvPicPr>
        <p:blipFill>
          <a:blip r:embed="rId3"/>
          <a:stretch/>
        </p:blipFill>
        <p:spPr>
          <a:xfrm>
            <a:off x="6107040" y="4811040"/>
            <a:ext cx="5536080" cy="1265400"/>
          </a:xfrm>
          <a:prstGeom prst="rect">
            <a:avLst/>
          </a:prstGeom>
          <a:ln w="0">
            <a:noFill/>
          </a:ln>
        </p:spPr>
      </p:pic>
      <p:pic>
        <p:nvPicPr>
          <p:cNvPr id="277" name="Picture 10" descr="Diagram&#10;&#10;Description automatically generated"/>
          <p:cNvPicPr/>
          <p:nvPr/>
        </p:nvPicPr>
        <p:blipFill>
          <a:blip r:embed="rId4"/>
          <a:stretch/>
        </p:blipFill>
        <p:spPr>
          <a:xfrm>
            <a:off x="6224760" y="1636200"/>
            <a:ext cx="2725200" cy="2881800"/>
          </a:xfrm>
          <a:prstGeom prst="rect">
            <a:avLst/>
          </a:prstGeom>
          <a:ln w="0">
            <a:noFill/>
          </a:ln>
        </p:spPr>
      </p:pic>
      <p:pic>
        <p:nvPicPr>
          <p:cNvPr id="278" name="Picture 11" descr="A person sitting in a chair&#10;&#10;Description automatically generated"/>
          <p:cNvPicPr/>
          <p:nvPr/>
        </p:nvPicPr>
        <p:blipFill>
          <a:blip r:embed="rId5"/>
          <a:stretch/>
        </p:blipFill>
        <p:spPr>
          <a:xfrm>
            <a:off x="8746200" y="2173680"/>
            <a:ext cx="2498760" cy="2332080"/>
          </a:xfrm>
          <a:prstGeom prst="rect">
            <a:avLst/>
          </a:prstGeom>
          <a:ln w="0">
            <a:noFill/>
          </a:ln>
        </p:spPr>
      </p:pic>
      <p:pic>
        <p:nvPicPr>
          <p:cNvPr id="279" name="Picture 13" descr="A person sitting on a bed&#10;&#10;Description automatically generated"/>
          <p:cNvPicPr/>
          <p:nvPr/>
        </p:nvPicPr>
        <p:blipFill>
          <a:blip r:embed="rId6"/>
          <a:stretch/>
        </p:blipFill>
        <p:spPr>
          <a:xfrm>
            <a:off x="888120" y="2345040"/>
            <a:ext cx="3251880" cy="2157480"/>
          </a:xfrm>
          <a:prstGeom prst="rect">
            <a:avLst/>
          </a:prstGeom>
          <a:ln w="0">
            <a:noFill/>
          </a:ln>
        </p:spPr>
      </p:pic>
      <p:pic>
        <p:nvPicPr>
          <p:cNvPr id="280" name="Picture 3" descr="A picture containing drawing&#10;&#10;Description automatically generated"/>
          <p:cNvPicPr/>
          <p:nvPr/>
        </p:nvPicPr>
        <p:blipFill>
          <a:blip r:embed="rId7"/>
          <a:stretch/>
        </p:blipFill>
        <p:spPr>
          <a:xfrm>
            <a:off x="3198960" y="4056480"/>
            <a:ext cx="2742120" cy="2005560"/>
          </a:xfrm>
          <a:prstGeom prst="rect">
            <a:avLst/>
          </a:prstGeom>
          <a:ln w="0">
            <a:noFill/>
          </a:ln>
        </p:spPr>
      </p:pic>
      <p:pic>
        <p:nvPicPr>
          <p:cNvPr id="281" name="Picture 15" descr="A picture containing shirt&#10;&#10;Description automatically generated"/>
          <p:cNvPicPr/>
          <p:nvPr/>
        </p:nvPicPr>
        <p:blipFill>
          <a:blip r:embed="rId8"/>
          <a:stretch/>
        </p:blipFill>
        <p:spPr>
          <a:xfrm>
            <a:off x="4894560" y="1638720"/>
            <a:ext cx="1366920" cy="2285640"/>
          </a:xfrm>
          <a:prstGeom prst="rect">
            <a:avLst/>
          </a:prstGeom>
          <a:ln w="0">
            <a:noFill/>
          </a:ln>
        </p:spPr>
      </p:pic>
      <p:sp>
        <p:nvSpPr>
          <p:cNvPr id="282" name="CustomShape 3"/>
          <p:cNvSpPr/>
          <p:nvPr/>
        </p:nvSpPr>
        <p:spPr>
          <a:xfrm>
            <a:off x="9849960" y="1485000"/>
            <a:ext cx="1024200" cy="581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spcBef>
                <a:spcPts val="1001"/>
              </a:spcBef>
            </a:pPr>
            <a:r>
              <a:rPr lang="en-US" sz="1200" b="1" strike="noStrike" spc="-1">
                <a:solidFill>
                  <a:srgbClr val="FFFFFF"/>
                </a:solidFill>
                <a:latin typeface="Arial"/>
                <a:ea typeface="Arial"/>
              </a:rPr>
              <a:t>Stretch Felt Here</a:t>
            </a:r>
            <a:endParaRPr lang="en-US" sz="1200" b="0" strike="noStrike" spc="-1">
              <a:latin typeface="Arial"/>
            </a:endParaRPr>
          </a:p>
          <a:p>
            <a:pPr algn="ctr">
              <a:lnSpc>
                <a:spcPct val="100000"/>
              </a:lnSpc>
              <a:spcBef>
                <a:spcPts val="1001"/>
              </a:spcBef>
            </a:pPr>
            <a:endParaRPr lang="en-US" sz="1200" b="0" strike="noStrike" spc="-1">
              <a:latin typeface="Arial"/>
            </a:endParaRPr>
          </a:p>
          <a:p>
            <a:pPr>
              <a:lnSpc>
                <a:spcPct val="100000"/>
              </a:lnSpc>
              <a:spcBef>
                <a:spcPts val="499"/>
              </a:spcBef>
            </a:pPr>
            <a:endParaRPr lang="en-US" sz="1200" b="0" strike="noStrike" spc="-1">
              <a:latin typeface="Arial"/>
            </a:endParaRPr>
          </a:p>
          <a:p>
            <a:pPr>
              <a:lnSpc>
                <a:spcPct val="100000"/>
              </a:lnSpc>
              <a:spcBef>
                <a:spcPts val="499"/>
              </a:spcBef>
            </a:pPr>
            <a:endParaRPr lang="en-US" sz="1200" b="0" strike="noStrike" spc="-1">
              <a:latin typeface="Arial"/>
            </a:endParaRPr>
          </a:p>
          <a:p>
            <a:pPr>
              <a:lnSpc>
                <a:spcPct val="100000"/>
              </a:lnSpc>
              <a:spcBef>
                <a:spcPts val="499"/>
              </a:spcBef>
            </a:pPr>
            <a:endParaRPr lang="en-US" sz="1200" b="0" strike="noStrike" spc="-1">
              <a:latin typeface="Arial"/>
            </a:endParaRPr>
          </a:p>
        </p:txBody>
      </p:sp>
      <p:sp>
        <p:nvSpPr>
          <p:cNvPr id="283" name="CustomShape 4"/>
          <p:cNvSpPr/>
          <p:nvPr/>
        </p:nvSpPr>
        <p:spPr>
          <a:xfrm>
            <a:off x="2022120" y="5445360"/>
            <a:ext cx="1024200" cy="581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spcBef>
                <a:spcPts val="1001"/>
              </a:spcBef>
            </a:pPr>
            <a:r>
              <a:rPr lang="en-US" sz="1200" b="1" strike="noStrike" spc="-1">
                <a:solidFill>
                  <a:srgbClr val="FFFFFF"/>
                </a:solidFill>
                <a:latin typeface="Arial"/>
                <a:ea typeface="Arial"/>
              </a:rPr>
              <a:t>Stretch Felt Here</a:t>
            </a:r>
            <a:endParaRPr lang="en-US" sz="1200" b="0" strike="noStrike" spc="-1">
              <a:latin typeface="Arial"/>
            </a:endParaRPr>
          </a:p>
          <a:p>
            <a:pPr algn="ctr">
              <a:lnSpc>
                <a:spcPct val="100000"/>
              </a:lnSpc>
              <a:spcBef>
                <a:spcPts val="1001"/>
              </a:spcBef>
            </a:pPr>
            <a:endParaRPr lang="en-US" sz="1200" b="0" strike="noStrike" spc="-1">
              <a:latin typeface="Arial"/>
            </a:endParaRPr>
          </a:p>
          <a:p>
            <a:pPr>
              <a:lnSpc>
                <a:spcPct val="100000"/>
              </a:lnSpc>
              <a:spcBef>
                <a:spcPts val="499"/>
              </a:spcBef>
            </a:pPr>
            <a:endParaRPr lang="en-US" sz="1200" b="0" strike="noStrike" spc="-1">
              <a:latin typeface="Arial"/>
            </a:endParaRPr>
          </a:p>
          <a:p>
            <a:pPr>
              <a:lnSpc>
                <a:spcPct val="100000"/>
              </a:lnSpc>
              <a:spcBef>
                <a:spcPts val="499"/>
              </a:spcBef>
            </a:pPr>
            <a:endParaRPr lang="en-US" sz="1200" b="0" strike="noStrike" spc="-1">
              <a:latin typeface="Arial"/>
            </a:endParaRPr>
          </a:p>
          <a:p>
            <a:pPr>
              <a:lnSpc>
                <a:spcPct val="100000"/>
              </a:lnSpc>
              <a:spcBef>
                <a:spcPts val="499"/>
              </a:spcBef>
            </a:pPr>
            <a:endParaRPr lang="en-US" sz="1200" b="0" strike="noStrike" spc="-1">
              <a:latin typeface="Arial"/>
            </a:endParaRPr>
          </a:p>
        </p:txBody>
      </p:sp>
      <p:sp>
        <p:nvSpPr>
          <p:cNvPr id="284" name="CustomShape 5"/>
          <p:cNvSpPr/>
          <p:nvPr/>
        </p:nvSpPr>
        <p:spPr>
          <a:xfrm rot="10440000">
            <a:off x="3049920" y="5414760"/>
            <a:ext cx="1488240" cy="149040"/>
          </a:xfrm>
          <a:prstGeom prst="leftArrow">
            <a:avLst>
              <a:gd name="adj1" fmla="val 50000"/>
              <a:gd name="adj2" fmla="val 5000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p:style>
      </p:sp>
      <p:sp>
        <p:nvSpPr>
          <p:cNvPr id="285" name="CustomShape 6"/>
          <p:cNvSpPr/>
          <p:nvPr/>
        </p:nvSpPr>
        <p:spPr>
          <a:xfrm rot="10800000">
            <a:off x="10101960" y="1992600"/>
            <a:ext cx="299160" cy="1950120"/>
          </a:xfrm>
          <a:prstGeom prst="bentArrow">
            <a:avLst>
              <a:gd name="adj1" fmla="val 25000"/>
              <a:gd name="adj2" fmla="val 25000"/>
              <a:gd name="adj3" fmla="val 25000"/>
              <a:gd name="adj4" fmla="val 4375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p:style>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 name="Picture 5" descr="A picture containing map, drawing&#10;&#10;Description automatically generated"/>
          <p:cNvPicPr/>
          <p:nvPr/>
        </p:nvPicPr>
        <p:blipFill>
          <a:blip r:embed="rId3"/>
          <a:stretch/>
        </p:blipFill>
        <p:spPr>
          <a:xfrm flipH="1">
            <a:off x="3301200" y="1189800"/>
            <a:ext cx="6287400" cy="4729680"/>
          </a:xfrm>
          <a:prstGeom prst="rect">
            <a:avLst/>
          </a:prstGeom>
          <a:ln w="0">
            <a:noFill/>
          </a:ln>
        </p:spPr>
      </p:pic>
      <p:sp>
        <p:nvSpPr>
          <p:cNvPr id="287" name="CustomShape 1"/>
          <p:cNvSpPr/>
          <p:nvPr/>
        </p:nvSpPr>
        <p:spPr>
          <a:xfrm>
            <a:off x="838080" y="496800"/>
            <a:ext cx="10514160" cy="1046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200" b="1" strike="noStrike" spc="-1">
                <a:solidFill>
                  <a:srgbClr val="E6B222"/>
                </a:solidFill>
                <a:latin typeface="Rockwell"/>
                <a:ea typeface="DejaVu Sans"/>
              </a:rPr>
              <a:t>ACTION STEP: </a:t>
            </a:r>
            <a:r>
              <a:rPr lang="en-US" sz="3200" b="1" strike="noStrike" spc="-1">
                <a:solidFill>
                  <a:srgbClr val="FFFFFF"/>
                </a:solidFill>
                <a:latin typeface="Rockwell"/>
                <a:ea typeface="DejaVu Sans"/>
              </a:rPr>
              <a:t> </a:t>
            </a:r>
            <a:endParaRPr lang="en-US" sz="3200" b="0" strike="noStrike" spc="-1">
              <a:latin typeface="Arial"/>
            </a:endParaRPr>
          </a:p>
          <a:p>
            <a:pPr>
              <a:lnSpc>
                <a:spcPct val="90000"/>
              </a:lnSpc>
            </a:pPr>
            <a:r>
              <a:rPr lang="en-US" sz="3200" b="1" strike="noStrike" spc="-1">
                <a:solidFill>
                  <a:srgbClr val="FFFFFF"/>
                </a:solidFill>
                <a:latin typeface="Rockwell"/>
                <a:ea typeface="DejaVu Sans"/>
              </a:rPr>
              <a:t>Postural </a:t>
            </a:r>
            <a:endParaRPr lang="en-US" sz="3200" b="0" strike="noStrike" spc="-1">
              <a:latin typeface="Arial"/>
            </a:endParaRPr>
          </a:p>
        </p:txBody>
      </p:sp>
      <p:sp>
        <p:nvSpPr>
          <p:cNvPr id="288" name="CustomShape 2"/>
          <p:cNvSpPr/>
          <p:nvPr/>
        </p:nvSpPr>
        <p:spPr>
          <a:xfrm flipH="1" flipV="1">
            <a:off x="8248320" y="3014640"/>
            <a:ext cx="2383200" cy="286200"/>
          </a:xfrm>
          <a:custGeom>
            <a:avLst/>
            <a:gdLst/>
            <a:ahLst/>
            <a:cxnLst/>
            <a:rect l="l" t="t" r="r" b="b"/>
            <a:pathLst>
              <a:path w="21600" h="21600">
                <a:moveTo>
                  <a:pt x="0" y="0"/>
                </a:moveTo>
                <a:lnTo>
                  <a:pt x="21600" y="21600"/>
                </a:lnTo>
              </a:path>
            </a:pathLst>
          </a:custGeom>
          <a:noFill/>
          <a:ln w="57150">
            <a:solidFill>
              <a:srgbClr val="E5B01C"/>
            </a:solidFill>
            <a:tailEnd type="triangle" w="med" len="med"/>
          </a:ln>
        </p:spPr>
        <p:style>
          <a:lnRef idx="1">
            <a:schemeClr val="accent1"/>
          </a:lnRef>
          <a:fillRef idx="0">
            <a:schemeClr val="accent1"/>
          </a:fillRef>
          <a:effectRef idx="0">
            <a:schemeClr val="accent1"/>
          </a:effectRef>
          <a:fontRef idx="minor"/>
        </p:style>
      </p:sp>
      <p:sp>
        <p:nvSpPr>
          <p:cNvPr id="289" name="CustomShape 3"/>
          <p:cNvSpPr/>
          <p:nvPr/>
        </p:nvSpPr>
        <p:spPr>
          <a:xfrm flipV="1">
            <a:off x="3413880" y="3566160"/>
            <a:ext cx="758160" cy="146880"/>
          </a:xfrm>
          <a:custGeom>
            <a:avLst/>
            <a:gdLst/>
            <a:ahLst/>
            <a:cxnLst/>
            <a:rect l="l" t="t" r="r" b="b"/>
            <a:pathLst>
              <a:path w="21600" h="21600">
                <a:moveTo>
                  <a:pt x="0" y="0"/>
                </a:moveTo>
                <a:lnTo>
                  <a:pt x="21600" y="21600"/>
                </a:lnTo>
              </a:path>
            </a:pathLst>
          </a:custGeom>
          <a:noFill/>
          <a:ln w="57150">
            <a:solidFill>
              <a:srgbClr val="E5B01C"/>
            </a:solidFill>
            <a:tailEnd type="triangle" w="med" len="med"/>
          </a:ln>
        </p:spPr>
        <p:style>
          <a:lnRef idx="1">
            <a:schemeClr val="accent1"/>
          </a:lnRef>
          <a:fillRef idx="0">
            <a:schemeClr val="accent1"/>
          </a:fillRef>
          <a:effectRef idx="0">
            <a:schemeClr val="accent1"/>
          </a:effectRef>
          <a:fontRef idx="minor"/>
        </p:style>
      </p:sp>
      <p:sp>
        <p:nvSpPr>
          <p:cNvPr id="290" name="CustomShape 4"/>
          <p:cNvSpPr/>
          <p:nvPr/>
        </p:nvSpPr>
        <p:spPr>
          <a:xfrm>
            <a:off x="2898000" y="2469960"/>
            <a:ext cx="1350360" cy="24120"/>
          </a:xfrm>
          <a:custGeom>
            <a:avLst/>
            <a:gdLst/>
            <a:ahLst/>
            <a:cxnLst/>
            <a:rect l="l" t="t" r="r" b="b"/>
            <a:pathLst>
              <a:path w="21600" h="21600">
                <a:moveTo>
                  <a:pt x="0" y="0"/>
                </a:moveTo>
                <a:lnTo>
                  <a:pt x="21600" y="21600"/>
                </a:lnTo>
              </a:path>
            </a:pathLst>
          </a:custGeom>
          <a:noFill/>
          <a:ln w="57150">
            <a:solidFill>
              <a:srgbClr val="E5B01C"/>
            </a:solidFill>
            <a:tailEnd type="triangle" w="med" len="med"/>
          </a:ln>
        </p:spPr>
        <p:style>
          <a:lnRef idx="1">
            <a:schemeClr val="accent1"/>
          </a:lnRef>
          <a:fillRef idx="0">
            <a:schemeClr val="accent1"/>
          </a:fillRef>
          <a:effectRef idx="0">
            <a:schemeClr val="accent1"/>
          </a:effectRef>
          <a:fontRef idx="minor"/>
        </p:style>
      </p:sp>
      <p:sp>
        <p:nvSpPr>
          <p:cNvPr id="291" name="CustomShape 5"/>
          <p:cNvSpPr/>
          <p:nvPr/>
        </p:nvSpPr>
        <p:spPr>
          <a:xfrm rot="25800">
            <a:off x="812160" y="2181600"/>
            <a:ext cx="2156040" cy="749880"/>
          </a:xfrm>
          <a:prstGeom prst="rect">
            <a:avLst/>
          </a:prstGeom>
          <a:solidFill>
            <a:schemeClr val="accent2"/>
          </a:solidFill>
          <a:ln w="0">
            <a:solidFill>
              <a:schemeClr val="bg1"/>
            </a:solid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spcBef>
                <a:spcPts val="1001"/>
              </a:spcBef>
            </a:pPr>
            <a:r>
              <a:rPr lang="en-US" sz="2500" b="1" strike="noStrike" spc="-1">
                <a:solidFill>
                  <a:srgbClr val="FFFFFF"/>
                </a:solidFill>
                <a:latin typeface="Rockwell"/>
                <a:ea typeface="DejaVu Sans"/>
              </a:rPr>
              <a:t>Upper Back</a:t>
            </a:r>
            <a:br/>
            <a:r>
              <a:rPr lang="en-US" sz="1800" b="1" strike="noStrike" spc="-1">
                <a:solidFill>
                  <a:srgbClr val="FFFFFF"/>
                </a:solidFill>
                <a:latin typeface="Rockwell"/>
                <a:ea typeface="DejaVu Sans"/>
              </a:rPr>
              <a:t>(and Low Back)</a:t>
            </a:r>
            <a:br/>
            <a:endParaRPr lang="en-US" sz="1800" b="0" strike="noStrike" spc="-1">
              <a:latin typeface="Arial"/>
            </a:endParaRPr>
          </a:p>
          <a:p>
            <a:pPr>
              <a:lnSpc>
                <a:spcPct val="100000"/>
              </a:lnSpc>
              <a:spcBef>
                <a:spcPts val="499"/>
              </a:spcBef>
            </a:pPr>
            <a:endParaRPr lang="en-US" sz="1800" b="0" strike="noStrike" spc="-1">
              <a:latin typeface="Arial"/>
            </a:endParaRPr>
          </a:p>
          <a:p>
            <a:pPr>
              <a:lnSpc>
                <a:spcPct val="100000"/>
              </a:lnSpc>
              <a:spcBef>
                <a:spcPts val="499"/>
              </a:spcBef>
            </a:pPr>
            <a:endParaRPr lang="en-US" sz="1800" b="0" strike="noStrike" spc="-1">
              <a:latin typeface="Arial"/>
            </a:endParaRPr>
          </a:p>
          <a:p>
            <a:pPr marL="228600" indent="-226800">
              <a:lnSpc>
                <a:spcPct val="100000"/>
              </a:lnSpc>
              <a:spcBef>
                <a:spcPts val="499"/>
              </a:spcBef>
              <a:tabLst>
                <a:tab pos="0" algn="l"/>
              </a:tabLst>
            </a:pPr>
            <a:endParaRPr lang="en-US" sz="1800" b="0" strike="noStrike" spc="-1">
              <a:latin typeface="Arial"/>
            </a:endParaRPr>
          </a:p>
        </p:txBody>
      </p:sp>
      <p:sp>
        <p:nvSpPr>
          <p:cNvPr id="292" name="CustomShape 6"/>
          <p:cNvSpPr/>
          <p:nvPr/>
        </p:nvSpPr>
        <p:spPr>
          <a:xfrm flipH="1" flipV="1">
            <a:off x="8395920" y="4055400"/>
            <a:ext cx="1028880" cy="750600"/>
          </a:xfrm>
          <a:custGeom>
            <a:avLst/>
            <a:gdLst/>
            <a:ahLst/>
            <a:cxnLst/>
            <a:rect l="l" t="t" r="r" b="b"/>
            <a:pathLst>
              <a:path w="21600" h="21600">
                <a:moveTo>
                  <a:pt x="0" y="0"/>
                </a:moveTo>
                <a:lnTo>
                  <a:pt x="21600" y="21600"/>
                </a:lnTo>
              </a:path>
            </a:pathLst>
          </a:custGeom>
          <a:noFill/>
          <a:ln w="57150">
            <a:solidFill>
              <a:srgbClr val="E5B01C"/>
            </a:solidFill>
            <a:tailEnd type="triangle" w="med" len="med"/>
          </a:ln>
        </p:spPr>
        <p:style>
          <a:lnRef idx="1">
            <a:schemeClr val="accent1"/>
          </a:lnRef>
          <a:fillRef idx="0">
            <a:schemeClr val="accent1"/>
          </a:fillRef>
          <a:effectRef idx="0">
            <a:schemeClr val="accent1"/>
          </a:effectRef>
          <a:fontRef idx="minor"/>
        </p:style>
      </p:sp>
      <p:sp>
        <p:nvSpPr>
          <p:cNvPr id="293" name="CustomShape 7"/>
          <p:cNvSpPr/>
          <p:nvPr/>
        </p:nvSpPr>
        <p:spPr>
          <a:xfrm>
            <a:off x="9315000" y="4600440"/>
            <a:ext cx="1330200" cy="467640"/>
          </a:xfrm>
          <a:prstGeom prst="rect">
            <a:avLst/>
          </a:prstGeom>
          <a:solidFill>
            <a:schemeClr val="accent2"/>
          </a:solidFill>
          <a:ln w="0">
            <a:solidFill>
              <a:schemeClr val="bg1"/>
            </a:solid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spcBef>
                <a:spcPts val="1001"/>
              </a:spcBef>
            </a:pPr>
            <a:r>
              <a:rPr lang="en-US" sz="2500" b="1" strike="noStrike" spc="-1">
                <a:solidFill>
                  <a:srgbClr val="FFFFFF"/>
                </a:solidFill>
                <a:latin typeface="Rockwell"/>
                <a:ea typeface="DejaVu Sans"/>
              </a:rPr>
              <a:t>Quads</a:t>
            </a:r>
            <a:endParaRPr lang="en-US" sz="2500" b="0" strike="noStrike" spc="-1">
              <a:latin typeface="Arial"/>
            </a:endParaRPr>
          </a:p>
          <a:p>
            <a:pPr>
              <a:lnSpc>
                <a:spcPct val="100000"/>
              </a:lnSpc>
              <a:spcBef>
                <a:spcPts val="499"/>
              </a:spcBef>
            </a:pPr>
            <a:endParaRPr lang="en-US" sz="2500" b="0" strike="noStrike" spc="-1">
              <a:latin typeface="Arial"/>
            </a:endParaRPr>
          </a:p>
          <a:p>
            <a:pPr>
              <a:lnSpc>
                <a:spcPct val="100000"/>
              </a:lnSpc>
              <a:spcBef>
                <a:spcPts val="499"/>
              </a:spcBef>
            </a:pPr>
            <a:endParaRPr lang="en-US" sz="2500" b="0" strike="noStrike" spc="-1">
              <a:latin typeface="Arial"/>
            </a:endParaRPr>
          </a:p>
          <a:p>
            <a:pPr>
              <a:lnSpc>
                <a:spcPct val="100000"/>
              </a:lnSpc>
              <a:spcBef>
                <a:spcPts val="499"/>
              </a:spcBef>
            </a:pPr>
            <a:endParaRPr lang="en-US" sz="2500" b="0" strike="noStrike" spc="-1">
              <a:latin typeface="Arial"/>
            </a:endParaRPr>
          </a:p>
        </p:txBody>
      </p:sp>
      <p:sp>
        <p:nvSpPr>
          <p:cNvPr id="294" name="CustomShape 8"/>
          <p:cNvSpPr/>
          <p:nvPr/>
        </p:nvSpPr>
        <p:spPr>
          <a:xfrm>
            <a:off x="4804200" y="1257840"/>
            <a:ext cx="2825280" cy="581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spcBef>
                <a:spcPts val="1001"/>
              </a:spcBef>
            </a:pPr>
            <a:r>
              <a:rPr lang="en-US" sz="3000" b="1" strike="noStrike" spc="-1">
                <a:solidFill>
                  <a:srgbClr val="000000"/>
                </a:solidFill>
                <a:latin typeface="Arial"/>
                <a:ea typeface="Arial"/>
              </a:rPr>
              <a:t>STRENGTHEN</a:t>
            </a:r>
            <a:endParaRPr lang="en-US" sz="3000" b="0" strike="noStrike" spc="-1">
              <a:latin typeface="Arial"/>
            </a:endParaRPr>
          </a:p>
          <a:p>
            <a:pPr>
              <a:lnSpc>
                <a:spcPct val="100000"/>
              </a:lnSpc>
              <a:spcBef>
                <a:spcPts val="1001"/>
              </a:spcBef>
            </a:pPr>
            <a:endParaRPr lang="en-US" sz="3000" b="0" strike="noStrike" spc="-1">
              <a:latin typeface="Arial"/>
            </a:endParaRPr>
          </a:p>
          <a:p>
            <a:pPr>
              <a:lnSpc>
                <a:spcPct val="100000"/>
              </a:lnSpc>
              <a:spcBef>
                <a:spcPts val="499"/>
              </a:spcBef>
            </a:pPr>
            <a:endParaRPr lang="en-US" sz="3000" b="0" strike="noStrike" spc="-1">
              <a:latin typeface="Arial"/>
            </a:endParaRPr>
          </a:p>
          <a:p>
            <a:pPr>
              <a:lnSpc>
                <a:spcPct val="100000"/>
              </a:lnSpc>
              <a:spcBef>
                <a:spcPts val="499"/>
              </a:spcBef>
            </a:pPr>
            <a:endParaRPr lang="en-US" sz="3000" b="0" strike="noStrike" spc="-1">
              <a:latin typeface="Arial"/>
            </a:endParaRPr>
          </a:p>
          <a:p>
            <a:pPr>
              <a:lnSpc>
                <a:spcPct val="100000"/>
              </a:lnSpc>
              <a:spcBef>
                <a:spcPts val="499"/>
              </a:spcBef>
            </a:pPr>
            <a:endParaRPr lang="en-US" sz="3000" b="0" strike="noStrike" spc="-1">
              <a:latin typeface="Arial"/>
            </a:endParaRPr>
          </a:p>
        </p:txBody>
      </p:sp>
      <p:sp>
        <p:nvSpPr>
          <p:cNvPr id="295" name="CustomShape 9"/>
          <p:cNvSpPr/>
          <p:nvPr/>
        </p:nvSpPr>
        <p:spPr>
          <a:xfrm>
            <a:off x="897840" y="3501000"/>
            <a:ext cx="2500560" cy="519480"/>
          </a:xfrm>
          <a:prstGeom prst="rect">
            <a:avLst/>
          </a:prstGeom>
          <a:solidFill>
            <a:schemeClr val="accent2"/>
          </a:solidFill>
          <a:ln w="0">
            <a:solidFill>
              <a:schemeClr val="bg1"/>
            </a:solid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spcBef>
                <a:spcPts val="1001"/>
              </a:spcBef>
            </a:pPr>
            <a:r>
              <a:rPr lang="en-US" sz="2500" b="1" strike="noStrike" spc="-1">
                <a:solidFill>
                  <a:srgbClr val="FFFFFF"/>
                </a:solidFill>
                <a:latin typeface="Rockwell"/>
                <a:ea typeface="DejaVu Sans"/>
              </a:rPr>
              <a:t>Hips/Buttock</a:t>
            </a:r>
            <a:br/>
            <a:endParaRPr lang="en-US" sz="2500" b="0" strike="noStrike" spc="-1">
              <a:latin typeface="Arial"/>
            </a:endParaRPr>
          </a:p>
          <a:p>
            <a:pPr>
              <a:lnSpc>
                <a:spcPct val="100000"/>
              </a:lnSpc>
              <a:spcBef>
                <a:spcPts val="499"/>
              </a:spcBef>
            </a:pPr>
            <a:endParaRPr lang="en-US" sz="2500" b="0" strike="noStrike" spc="-1">
              <a:latin typeface="Arial"/>
            </a:endParaRPr>
          </a:p>
          <a:p>
            <a:pPr>
              <a:lnSpc>
                <a:spcPct val="100000"/>
              </a:lnSpc>
              <a:spcBef>
                <a:spcPts val="499"/>
              </a:spcBef>
            </a:pPr>
            <a:endParaRPr lang="en-US" sz="2500" b="0" strike="noStrike" spc="-1">
              <a:latin typeface="Arial"/>
            </a:endParaRPr>
          </a:p>
          <a:p>
            <a:pPr marL="228600" indent="-226800">
              <a:lnSpc>
                <a:spcPct val="100000"/>
              </a:lnSpc>
              <a:spcBef>
                <a:spcPts val="499"/>
              </a:spcBef>
              <a:tabLst>
                <a:tab pos="0" algn="l"/>
              </a:tabLst>
            </a:pPr>
            <a:endParaRPr lang="en-US" sz="2500" b="0" strike="noStrike" spc="-1">
              <a:latin typeface="Arial"/>
            </a:endParaRPr>
          </a:p>
        </p:txBody>
      </p:sp>
      <p:sp>
        <p:nvSpPr>
          <p:cNvPr id="296" name="CustomShape 10"/>
          <p:cNvSpPr/>
          <p:nvPr/>
        </p:nvSpPr>
        <p:spPr>
          <a:xfrm>
            <a:off x="9914760" y="3034080"/>
            <a:ext cx="1076400" cy="467640"/>
          </a:xfrm>
          <a:prstGeom prst="rect">
            <a:avLst/>
          </a:prstGeom>
          <a:solidFill>
            <a:schemeClr val="accent2"/>
          </a:solidFill>
          <a:ln w="0">
            <a:solidFill>
              <a:schemeClr val="bg1"/>
            </a:solid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spcBef>
                <a:spcPts val="1001"/>
              </a:spcBef>
            </a:pPr>
            <a:r>
              <a:rPr lang="en-US" sz="2500" b="1" strike="noStrike" spc="-1">
                <a:solidFill>
                  <a:srgbClr val="FFFFFF"/>
                </a:solidFill>
                <a:latin typeface="Rockwell"/>
                <a:ea typeface="DejaVu Sans"/>
              </a:rPr>
              <a:t>Core</a:t>
            </a:r>
            <a:endParaRPr lang="en-US" sz="2500" b="0" strike="noStrike" spc="-1">
              <a:latin typeface="Arial"/>
            </a:endParaRPr>
          </a:p>
          <a:p>
            <a:pPr>
              <a:lnSpc>
                <a:spcPct val="100000"/>
              </a:lnSpc>
              <a:spcBef>
                <a:spcPts val="499"/>
              </a:spcBef>
            </a:pPr>
            <a:endParaRPr lang="en-US" sz="2500" b="0" strike="noStrike" spc="-1">
              <a:latin typeface="Arial"/>
            </a:endParaRPr>
          </a:p>
          <a:p>
            <a:pPr>
              <a:lnSpc>
                <a:spcPct val="100000"/>
              </a:lnSpc>
              <a:spcBef>
                <a:spcPts val="499"/>
              </a:spcBef>
            </a:pPr>
            <a:endParaRPr lang="en-US" sz="2500" b="0" strike="noStrike" spc="-1">
              <a:latin typeface="Arial"/>
            </a:endParaRPr>
          </a:p>
          <a:p>
            <a:pPr>
              <a:lnSpc>
                <a:spcPct val="100000"/>
              </a:lnSpc>
              <a:spcBef>
                <a:spcPts val="499"/>
              </a:spcBef>
            </a:pPr>
            <a:endParaRPr lang="en-US" sz="2500" b="0" strike="noStrike" spc="-1">
              <a:latin typeface="Arial"/>
            </a:endParaRPr>
          </a:p>
        </p:txBody>
      </p:sp>
      <p:sp>
        <p:nvSpPr>
          <p:cNvPr id="297" name="CustomShape 11"/>
          <p:cNvSpPr/>
          <p:nvPr/>
        </p:nvSpPr>
        <p:spPr>
          <a:xfrm>
            <a:off x="836640" y="1365480"/>
            <a:ext cx="2742120" cy="577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3200" b="1" strike="noStrike" spc="-1">
                <a:solidFill>
                  <a:srgbClr val="FFFFFF"/>
                </a:solidFill>
                <a:latin typeface="Rockwell"/>
                <a:ea typeface="DejaVu Sans"/>
              </a:rPr>
              <a:t>Strength</a:t>
            </a:r>
            <a:endParaRPr lang="en-US" sz="3200" b="0" strike="noStrike" spc="-1">
              <a:latin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CustomShape 1"/>
          <p:cNvSpPr/>
          <p:nvPr/>
        </p:nvSpPr>
        <p:spPr>
          <a:xfrm>
            <a:off x="838080" y="887760"/>
            <a:ext cx="10514160" cy="1324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4000" b="1" strike="noStrike" spc="-1">
                <a:solidFill>
                  <a:srgbClr val="000000"/>
                </a:solidFill>
                <a:latin typeface="Rockwell"/>
                <a:ea typeface="DejaVu Sans"/>
              </a:rPr>
              <a:t>Aerobic Exercise</a:t>
            </a:r>
            <a:endParaRPr lang="en-US" sz="4000" b="0" strike="noStrike" spc="-1">
              <a:latin typeface="Arial"/>
            </a:endParaRPr>
          </a:p>
        </p:txBody>
      </p:sp>
      <p:sp>
        <p:nvSpPr>
          <p:cNvPr id="299" name="CustomShape 2"/>
          <p:cNvSpPr/>
          <p:nvPr/>
        </p:nvSpPr>
        <p:spPr>
          <a:xfrm>
            <a:off x="838080" y="2097720"/>
            <a:ext cx="9107280" cy="1527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spcBef>
                <a:spcPts val="1001"/>
              </a:spcBef>
            </a:pPr>
            <a:r>
              <a:rPr lang="en-US" sz="2800" b="1" strike="noStrike" spc="-1">
                <a:solidFill>
                  <a:srgbClr val="6F9AD3"/>
                </a:solidFill>
                <a:latin typeface="Rockwell"/>
                <a:ea typeface="Arial"/>
              </a:rPr>
              <a:t>GOAL:</a:t>
            </a:r>
            <a:r>
              <a:rPr lang="en-US" sz="2800" b="1" strike="noStrike" spc="-1">
                <a:solidFill>
                  <a:srgbClr val="000000"/>
                </a:solidFill>
                <a:latin typeface="Rockwell"/>
                <a:ea typeface="Arial"/>
              </a:rPr>
              <a:t> improve cardiorespiratory health, promote endurance, and gain neuroprotective benefit.</a:t>
            </a:r>
            <a:endParaRPr lang="en-US" sz="2800" b="0" strike="noStrike" spc="-1">
              <a:latin typeface="Arial"/>
            </a:endParaRPr>
          </a:p>
          <a:p>
            <a:pPr>
              <a:lnSpc>
                <a:spcPct val="100000"/>
              </a:lnSpc>
              <a:spcBef>
                <a:spcPts val="1001"/>
              </a:spcBef>
            </a:pPr>
            <a:endParaRPr lang="en-US" sz="2800" b="0" strike="noStrike" spc="-1">
              <a:latin typeface="Arial"/>
            </a:endParaRPr>
          </a:p>
          <a:p>
            <a:pPr>
              <a:lnSpc>
                <a:spcPct val="100000"/>
              </a:lnSpc>
              <a:spcBef>
                <a:spcPts val="1001"/>
              </a:spcBef>
            </a:pPr>
            <a:endParaRPr lang="en-US" sz="2800" b="0" strike="noStrike" spc="-1">
              <a:latin typeface="Arial"/>
            </a:endParaRPr>
          </a:p>
          <a:p>
            <a:pPr>
              <a:lnSpc>
                <a:spcPct val="100000"/>
              </a:lnSpc>
              <a:spcBef>
                <a:spcPts val="499"/>
              </a:spcBef>
            </a:pPr>
            <a:endParaRPr lang="en-US" sz="2800" b="0" strike="noStrike" spc="-1">
              <a:latin typeface="Arial"/>
            </a:endParaRPr>
          </a:p>
          <a:p>
            <a:pPr>
              <a:lnSpc>
                <a:spcPct val="100000"/>
              </a:lnSpc>
              <a:spcBef>
                <a:spcPts val="499"/>
              </a:spcBef>
            </a:pPr>
            <a:endParaRPr lang="en-US" sz="2800" b="0" strike="noStrike" spc="-1">
              <a:latin typeface="Arial"/>
            </a:endParaRPr>
          </a:p>
          <a:p>
            <a:pPr>
              <a:lnSpc>
                <a:spcPct val="100000"/>
              </a:lnSpc>
              <a:spcBef>
                <a:spcPts val="499"/>
              </a:spcBef>
            </a:pPr>
            <a:endParaRPr lang="en-US" sz="2800" b="0" strike="noStrike" spc="-1">
              <a:latin typeface="Arial"/>
            </a:endParaRPr>
          </a:p>
        </p:txBody>
      </p:sp>
      <p:sp>
        <p:nvSpPr>
          <p:cNvPr id="300" name="CustomShape 3"/>
          <p:cNvSpPr/>
          <p:nvPr/>
        </p:nvSpPr>
        <p:spPr>
          <a:xfrm>
            <a:off x="838080" y="3621960"/>
            <a:ext cx="7143120" cy="1527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514440" indent="-513360">
              <a:lnSpc>
                <a:spcPct val="100000"/>
              </a:lnSpc>
              <a:spcBef>
                <a:spcPts val="1001"/>
              </a:spcBef>
              <a:buClr>
                <a:srgbClr val="000000"/>
              </a:buClr>
              <a:buFont typeface="StarSymbol"/>
              <a:buAutoNum type="arabicPeriod"/>
            </a:pPr>
            <a:r>
              <a:rPr lang="en-US" sz="2800" b="1" strike="noStrike" spc="-1">
                <a:solidFill>
                  <a:srgbClr val="000000"/>
                </a:solidFill>
                <a:latin typeface="Rockwell"/>
                <a:ea typeface="DejaVu Sans"/>
              </a:rPr>
              <a:t>Moderate Intensity</a:t>
            </a:r>
            <a:endParaRPr lang="en-US" sz="2800" b="0" strike="noStrike" spc="-1">
              <a:latin typeface="Arial"/>
            </a:endParaRPr>
          </a:p>
          <a:p>
            <a:pPr marL="514440" indent="-513360">
              <a:lnSpc>
                <a:spcPct val="100000"/>
              </a:lnSpc>
              <a:spcBef>
                <a:spcPts val="1001"/>
              </a:spcBef>
              <a:buClr>
                <a:srgbClr val="000000"/>
              </a:buClr>
              <a:buFont typeface="StarSymbol"/>
              <a:buAutoNum type="arabicPeriod"/>
            </a:pPr>
            <a:r>
              <a:rPr lang="en-US" sz="2800" b="1" strike="noStrike" spc="-1">
                <a:solidFill>
                  <a:srgbClr val="000000"/>
                </a:solidFill>
                <a:latin typeface="Rockwell"/>
                <a:ea typeface="DejaVu Sans"/>
              </a:rPr>
              <a:t>150 Minutes Per week </a:t>
            </a:r>
            <a:endParaRPr lang="en-US" sz="2800" b="0" strike="noStrike" spc="-1">
              <a:latin typeface="Arial"/>
            </a:endParaRPr>
          </a:p>
          <a:p>
            <a:pPr>
              <a:lnSpc>
                <a:spcPct val="100000"/>
              </a:lnSpc>
              <a:spcBef>
                <a:spcPts val="1001"/>
              </a:spcBef>
            </a:pPr>
            <a:endParaRPr lang="en-US" sz="2800" b="0" strike="noStrike" spc="-1">
              <a:latin typeface="Arial"/>
            </a:endParaRPr>
          </a:p>
          <a:p>
            <a:pPr>
              <a:lnSpc>
                <a:spcPct val="100000"/>
              </a:lnSpc>
              <a:spcBef>
                <a:spcPts val="1001"/>
              </a:spcBef>
            </a:pPr>
            <a:endParaRPr lang="en-US" sz="2800" b="0" strike="noStrike" spc="-1">
              <a:latin typeface="Arial"/>
            </a:endParaRPr>
          </a:p>
          <a:p>
            <a:pPr>
              <a:lnSpc>
                <a:spcPct val="100000"/>
              </a:lnSpc>
              <a:spcBef>
                <a:spcPts val="1001"/>
              </a:spcBef>
            </a:pPr>
            <a:endParaRPr lang="en-US" sz="2800" b="0" strike="noStrike" spc="-1">
              <a:latin typeface="Arial"/>
            </a:endParaRPr>
          </a:p>
          <a:p>
            <a:pPr>
              <a:lnSpc>
                <a:spcPct val="100000"/>
              </a:lnSpc>
              <a:spcBef>
                <a:spcPts val="499"/>
              </a:spcBef>
            </a:pPr>
            <a:endParaRPr lang="en-US" sz="2800" b="0" strike="noStrike" spc="-1">
              <a:latin typeface="Arial"/>
            </a:endParaRPr>
          </a:p>
          <a:p>
            <a:pPr>
              <a:lnSpc>
                <a:spcPct val="100000"/>
              </a:lnSpc>
              <a:spcBef>
                <a:spcPts val="499"/>
              </a:spcBef>
            </a:pPr>
            <a:endParaRPr lang="en-US" sz="2800" b="0" strike="noStrike" spc="-1">
              <a:latin typeface="Arial"/>
            </a:endParaRPr>
          </a:p>
          <a:p>
            <a:pPr>
              <a:lnSpc>
                <a:spcPct val="100000"/>
              </a:lnSpc>
              <a:spcBef>
                <a:spcPts val="499"/>
              </a:spcBef>
            </a:pPr>
            <a:endParaRPr lang="en-US" sz="2800" b="0" strike="noStrike" spc="-1">
              <a:latin typeface="Arial"/>
            </a:endParaRPr>
          </a:p>
        </p:txBody>
      </p:sp>
      <p:pic>
        <p:nvPicPr>
          <p:cNvPr id="301" name="Picture 7" descr="A close up&#10;&#10;Description automatically generated"/>
          <p:cNvPicPr/>
          <p:nvPr/>
        </p:nvPicPr>
        <p:blipFill>
          <a:blip r:embed="rId3"/>
          <a:stretch/>
        </p:blipFill>
        <p:spPr>
          <a:xfrm>
            <a:off x="9499680" y="2599560"/>
            <a:ext cx="2120040" cy="2917800"/>
          </a:xfrm>
          <a:prstGeom prst="rect">
            <a:avLst/>
          </a:prstGeom>
          <a:ln w="0">
            <a:noFill/>
          </a:ln>
        </p:spPr>
      </p:pic>
      <p:pic>
        <p:nvPicPr>
          <p:cNvPr id="302" name="Picture 10" descr="Diagram&#10;&#10;Description automatically generated"/>
          <p:cNvPicPr/>
          <p:nvPr/>
        </p:nvPicPr>
        <p:blipFill>
          <a:blip r:embed="rId4"/>
          <a:stretch/>
        </p:blipFill>
        <p:spPr>
          <a:xfrm>
            <a:off x="6823800" y="3116520"/>
            <a:ext cx="2602080" cy="2941200"/>
          </a:xfrm>
          <a:prstGeom prst="rect">
            <a:avLst/>
          </a:prstGeom>
          <a:ln w="0">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CustomShape 1"/>
          <p:cNvSpPr/>
          <p:nvPr/>
        </p:nvSpPr>
        <p:spPr>
          <a:xfrm>
            <a:off x="838080" y="1220040"/>
            <a:ext cx="10514160" cy="1046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200" b="1" strike="noStrike" spc="-1">
                <a:solidFill>
                  <a:srgbClr val="E6B222"/>
                </a:solidFill>
                <a:latin typeface="Rockwell"/>
                <a:ea typeface="DejaVu Sans"/>
              </a:rPr>
              <a:t>ACTION STEP: </a:t>
            </a:r>
            <a:br/>
            <a:endParaRPr lang="en-US" sz="3200" b="0" strike="noStrike" spc="-1">
              <a:latin typeface="Arial"/>
            </a:endParaRPr>
          </a:p>
        </p:txBody>
      </p:sp>
      <p:sp>
        <p:nvSpPr>
          <p:cNvPr id="304" name="CustomShape 2"/>
          <p:cNvSpPr/>
          <p:nvPr/>
        </p:nvSpPr>
        <p:spPr>
          <a:xfrm>
            <a:off x="838080" y="1829880"/>
            <a:ext cx="10514160" cy="375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720">
              <a:lnSpc>
                <a:spcPct val="100000"/>
              </a:lnSpc>
              <a:spcBef>
                <a:spcPts val="1001"/>
              </a:spcBef>
            </a:pPr>
            <a:r>
              <a:rPr lang="en-US" sz="4800" b="1" strike="noStrike" spc="-1">
                <a:solidFill>
                  <a:srgbClr val="FFFFFF"/>
                </a:solidFill>
                <a:latin typeface="Rockwell"/>
                <a:ea typeface="DejaVu Sans"/>
              </a:rPr>
              <a:t>Aerobic Exercise</a:t>
            </a:r>
            <a:endParaRPr lang="en-US" sz="4800" b="0" strike="noStrike" spc="-1">
              <a:latin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CustomShape 1"/>
          <p:cNvSpPr/>
          <p:nvPr/>
        </p:nvSpPr>
        <p:spPr>
          <a:xfrm>
            <a:off x="838080" y="1220040"/>
            <a:ext cx="10514160" cy="1046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200" b="1" strike="noStrike" spc="-1">
                <a:solidFill>
                  <a:srgbClr val="E6B222"/>
                </a:solidFill>
                <a:latin typeface="Rockwell"/>
                <a:ea typeface="DejaVu Sans"/>
              </a:rPr>
              <a:t>ACTION STEP: </a:t>
            </a:r>
            <a:br/>
            <a:r>
              <a:rPr lang="en-US" sz="3200" b="1" strike="noStrike" spc="-1">
                <a:solidFill>
                  <a:srgbClr val="FFFFFF"/>
                </a:solidFill>
                <a:latin typeface="Rockwell"/>
                <a:ea typeface="DejaVu Sans"/>
              </a:rPr>
              <a:t>Aerobic Exercise</a:t>
            </a:r>
            <a:endParaRPr lang="en-US" sz="3200" b="0" strike="noStrike" spc="-1">
              <a:latin typeface="Arial"/>
            </a:endParaRPr>
          </a:p>
        </p:txBody>
      </p:sp>
      <p:sp>
        <p:nvSpPr>
          <p:cNvPr id="306" name="CustomShape 2"/>
          <p:cNvSpPr/>
          <p:nvPr/>
        </p:nvSpPr>
        <p:spPr>
          <a:xfrm>
            <a:off x="838080" y="2422440"/>
            <a:ext cx="5250600" cy="375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228600" indent="-226800">
              <a:lnSpc>
                <a:spcPct val="100000"/>
              </a:lnSpc>
              <a:spcBef>
                <a:spcPts val="2500"/>
              </a:spcBef>
              <a:buClr>
                <a:srgbClr val="FFFFFF"/>
              </a:buClr>
              <a:buFont typeface="Arial"/>
              <a:buChar char="•"/>
            </a:pPr>
            <a:r>
              <a:rPr lang="en-US" sz="2800" b="0" strike="noStrike" spc="-1">
                <a:solidFill>
                  <a:srgbClr val="FFFFFF"/>
                </a:solidFill>
                <a:latin typeface="Rockwell"/>
                <a:ea typeface="DejaVu Sans"/>
              </a:rPr>
              <a:t>Get your heart rate up!</a:t>
            </a:r>
            <a:endParaRPr lang="en-US" sz="2800" b="0" strike="noStrike" spc="-1">
              <a:latin typeface="Arial"/>
            </a:endParaRPr>
          </a:p>
          <a:p>
            <a:pPr marL="228600" indent="-226800">
              <a:lnSpc>
                <a:spcPct val="100000"/>
              </a:lnSpc>
              <a:spcBef>
                <a:spcPts val="2500"/>
              </a:spcBef>
              <a:buClr>
                <a:srgbClr val="FFFFFF"/>
              </a:buClr>
              <a:buFont typeface="Arial"/>
              <a:buChar char="•"/>
            </a:pPr>
            <a:r>
              <a:rPr lang="en-US" sz="2800" b="0" strike="noStrike" spc="-1">
                <a:solidFill>
                  <a:srgbClr val="FFFFFF"/>
                </a:solidFill>
                <a:latin typeface="Rockwell"/>
                <a:ea typeface="DejaVu Sans"/>
              </a:rPr>
              <a:t>Monitor your effort </a:t>
            </a:r>
            <a:br/>
            <a:r>
              <a:rPr lang="en-US" sz="2800" b="0" strike="noStrike" spc="-1">
                <a:solidFill>
                  <a:srgbClr val="FFFFFF"/>
                </a:solidFill>
                <a:latin typeface="Rockwell"/>
                <a:ea typeface="DejaVu Sans"/>
              </a:rPr>
              <a:t>using this scale</a:t>
            </a:r>
            <a:endParaRPr lang="en-US" sz="2800" b="0" strike="noStrike" spc="-1">
              <a:latin typeface="Arial"/>
            </a:endParaRPr>
          </a:p>
          <a:p>
            <a:pPr marL="228600" indent="-226800">
              <a:lnSpc>
                <a:spcPct val="100000"/>
              </a:lnSpc>
              <a:spcBef>
                <a:spcPts val="2500"/>
              </a:spcBef>
              <a:buClr>
                <a:srgbClr val="FFFFFF"/>
              </a:buClr>
              <a:buFont typeface="Arial"/>
              <a:buChar char="•"/>
            </a:pPr>
            <a:r>
              <a:rPr lang="en-US" sz="2800" b="0" strike="noStrike" spc="-1">
                <a:solidFill>
                  <a:srgbClr val="FFFFFF"/>
                </a:solidFill>
                <a:latin typeface="Rockwell"/>
                <a:ea typeface="DejaVu Sans"/>
              </a:rPr>
              <a:t>Seek medical or exercise specialist guidance.</a:t>
            </a:r>
            <a:endParaRPr lang="en-US" sz="2800" b="0" strike="noStrike" spc="-1">
              <a:latin typeface="Arial"/>
            </a:endParaRPr>
          </a:p>
          <a:p>
            <a:pPr>
              <a:lnSpc>
                <a:spcPct val="100000"/>
              </a:lnSpc>
              <a:spcBef>
                <a:spcPts val="1001"/>
              </a:spcBef>
            </a:pPr>
            <a:endParaRPr lang="en-US" sz="2800" b="0" strike="noStrike" spc="-1">
              <a:latin typeface="Arial"/>
            </a:endParaRPr>
          </a:p>
        </p:txBody>
      </p:sp>
      <p:pic>
        <p:nvPicPr>
          <p:cNvPr id="307" name="Picture 3" descr="A picture containing timeline&#10;&#10;Description automatically generated"/>
          <p:cNvPicPr/>
          <p:nvPr/>
        </p:nvPicPr>
        <p:blipFill>
          <a:blip r:embed="rId3"/>
          <a:stretch/>
        </p:blipFill>
        <p:spPr>
          <a:xfrm>
            <a:off x="6095520" y="1551960"/>
            <a:ext cx="5581800" cy="4163760"/>
          </a:xfrm>
          <a:prstGeom prst="rect">
            <a:avLst/>
          </a:prstGeom>
          <a:ln w="0">
            <a:noFill/>
          </a:ln>
        </p:spPr>
      </p:pic>
      <p:sp>
        <p:nvSpPr>
          <p:cNvPr id="308" name="CustomShape 3"/>
          <p:cNvSpPr/>
          <p:nvPr/>
        </p:nvSpPr>
        <p:spPr>
          <a:xfrm flipH="1">
            <a:off x="4015080" y="3719880"/>
            <a:ext cx="1886400" cy="298800"/>
          </a:xfrm>
          <a:prstGeom prst="leftArrow">
            <a:avLst>
              <a:gd name="adj1" fmla="val 50000"/>
              <a:gd name="adj2" fmla="val 50000"/>
            </a:avLst>
          </a:prstGeom>
          <a:ln/>
        </p:spPr>
        <p:style>
          <a:lnRef idx="2">
            <a:schemeClr val="accent1">
              <a:shade val="50000"/>
            </a:schemeClr>
          </a:lnRef>
          <a:fillRef idx="1">
            <a:schemeClr val="accent1"/>
          </a:fillRef>
          <a:effectRef idx="0">
            <a:schemeClr val="accent1"/>
          </a:effectRef>
          <a:fontRef idx="minor"/>
        </p:style>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CustomShape 1"/>
          <p:cNvSpPr/>
          <p:nvPr/>
        </p:nvSpPr>
        <p:spPr>
          <a:xfrm>
            <a:off x="838080" y="1220040"/>
            <a:ext cx="10514160" cy="1046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200" b="1" strike="noStrike" spc="-1">
                <a:solidFill>
                  <a:srgbClr val="E6B222"/>
                </a:solidFill>
                <a:latin typeface="Rockwell"/>
                <a:ea typeface="DejaVu Sans"/>
              </a:rPr>
              <a:t>ACTION STEP: </a:t>
            </a:r>
            <a:br/>
            <a:r>
              <a:rPr lang="en-US" sz="3200" b="1" strike="noStrike" spc="-1">
                <a:solidFill>
                  <a:srgbClr val="FFFFFF"/>
                </a:solidFill>
                <a:latin typeface="Rockwell"/>
                <a:ea typeface="DejaVu Sans"/>
              </a:rPr>
              <a:t>Aerobic Exercise</a:t>
            </a:r>
            <a:endParaRPr lang="en-US" sz="3200" b="0" strike="noStrike" spc="-1">
              <a:latin typeface="Arial"/>
            </a:endParaRPr>
          </a:p>
        </p:txBody>
      </p:sp>
      <p:sp>
        <p:nvSpPr>
          <p:cNvPr id="310" name="CustomShape 2"/>
          <p:cNvSpPr/>
          <p:nvPr/>
        </p:nvSpPr>
        <p:spPr>
          <a:xfrm>
            <a:off x="838080" y="2422440"/>
            <a:ext cx="5250600" cy="375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285840" indent="-284760">
              <a:lnSpc>
                <a:spcPct val="100000"/>
              </a:lnSpc>
              <a:buClr>
                <a:srgbClr val="FFFFFF"/>
              </a:buClr>
              <a:buFont typeface="Arial"/>
              <a:buChar char="•"/>
            </a:pPr>
            <a:r>
              <a:rPr lang="en-US" sz="2800" b="0" strike="noStrike" spc="-1">
                <a:solidFill>
                  <a:srgbClr val="000000"/>
                </a:solidFill>
                <a:latin typeface="Rockwell"/>
                <a:ea typeface="DejaVu Sans"/>
              </a:rPr>
              <a:t> </a:t>
            </a:r>
            <a:r>
              <a:rPr lang="en-US" sz="2800" b="0" strike="noStrike" spc="-1">
                <a:solidFill>
                  <a:srgbClr val="FFFFFF"/>
                </a:solidFill>
                <a:latin typeface="Rockwell"/>
                <a:ea typeface="DejaVu Sans"/>
              </a:rPr>
              <a:t>Dancing</a:t>
            </a:r>
            <a:endParaRPr lang="en-US" sz="2800" b="0" strike="noStrike" spc="-1">
              <a:latin typeface="Arial"/>
            </a:endParaRPr>
          </a:p>
          <a:p>
            <a:pPr marL="285840" indent="-284760">
              <a:lnSpc>
                <a:spcPct val="100000"/>
              </a:lnSpc>
              <a:buClr>
                <a:srgbClr val="FFFFFF"/>
              </a:buClr>
              <a:buFont typeface="Arial,Sans-Serif"/>
              <a:buChar char="•"/>
            </a:pPr>
            <a:r>
              <a:rPr lang="en-US" sz="2800" b="0" strike="noStrike" spc="-1">
                <a:solidFill>
                  <a:srgbClr val="FFFFFF"/>
                </a:solidFill>
                <a:latin typeface="Rockwell"/>
                <a:ea typeface="DejaVu Sans"/>
              </a:rPr>
              <a:t> Yoga / Chair Yoga</a:t>
            </a:r>
            <a:endParaRPr lang="en-US" sz="2800" b="0" strike="noStrike" spc="-1">
              <a:latin typeface="Arial"/>
            </a:endParaRPr>
          </a:p>
          <a:p>
            <a:pPr marL="285840" indent="-284760">
              <a:lnSpc>
                <a:spcPct val="100000"/>
              </a:lnSpc>
              <a:buClr>
                <a:srgbClr val="FFFFFF"/>
              </a:buClr>
              <a:buFont typeface="Arial,Sans-Serif"/>
              <a:buChar char="•"/>
            </a:pPr>
            <a:r>
              <a:rPr lang="en-US" sz="2800" b="0" strike="noStrike" spc="-1">
                <a:solidFill>
                  <a:srgbClr val="FFFFFF"/>
                </a:solidFill>
                <a:latin typeface="Rockwell"/>
                <a:ea typeface="DejaVu Sans"/>
              </a:rPr>
              <a:t> Walking</a:t>
            </a:r>
            <a:endParaRPr lang="en-US" sz="2800" b="0" strike="noStrike" spc="-1">
              <a:latin typeface="Arial"/>
            </a:endParaRPr>
          </a:p>
          <a:p>
            <a:pPr marL="457200" indent="-456120">
              <a:lnSpc>
                <a:spcPct val="100000"/>
              </a:lnSpc>
              <a:buClr>
                <a:srgbClr val="FFFFFF"/>
              </a:buClr>
              <a:buFont typeface="Arial"/>
              <a:buChar char="•"/>
            </a:pPr>
            <a:r>
              <a:rPr lang="en-US" sz="2800" b="0" strike="noStrike" spc="-1">
                <a:solidFill>
                  <a:srgbClr val="FFFFFF"/>
                </a:solidFill>
                <a:latin typeface="Rockwell"/>
                <a:ea typeface="DejaVu Sans"/>
              </a:rPr>
              <a:t>Boxing</a:t>
            </a:r>
            <a:endParaRPr lang="en-US" sz="2800" b="0" strike="noStrike" spc="-1">
              <a:latin typeface="Arial"/>
            </a:endParaRPr>
          </a:p>
          <a:p>
            <a:pPr marL="457200" indent="-456120">
              <a:lnSpc>
                <a:spcPct val="100000"/>
              </a:lnSpc>
              <a:buClr>
                <a:srgbClr val="FFFFFF"/>
              </a:buClr>
              <a:buFont typeface="Arial"/>
              <a:buChar char="•"/>
            </a:pPr>
            <a:r>
              <a:rPr lang="en-US" sz="2800" b="0" strike="noStrike" spc="-1">
                <a:solidFill>
                  <a:srgbClr val="FFFFFF"/>
                </a:solidFill>
                <a:latin typeface="Rockwell"/>
                <a:ea typeface="DejaVu Sans"/>
              </a:rPr>
              <a:t>Hiking</a:t>
            </a:r>
            <a:endParaRPr lang="en-US" sz="2800" b="0" strike="noStrike" spc="-1">
              <a:latin typeface="Arial"/>
            </a:endParaRPr>
          </a:p>
          <a:p>
            <a:pPr>
              <a:lnSpc>
                <a:spcPct val="100000"/>
              </a:lnSpc>
            </a:pPr>
            <a:endParaRPr lang="en-US" sz="2800" b="0" strike="noStrike" spc="-1">
              <a:latin typeface="Arial"/>
            </a:endParaRPr>
          </a:p>
          <a:p>
            <a:pPr>
              <a:lnSpc>
                <a:spcPct val="100000"/>
              </a:lnSpc>
            </a:pPr>
            <a:endParaRPr lang="en-US" sz="2800" b="0" strike="noStrike" spc="-1">
              <a:latin typeface="Arial"/>
            </a:endParaRPr>
          </a:p>
        </p:txBody>
      </p:sp>
      <p:sp>
        <p:nvSpPr>
          <p:cNvPr id="311" name="CustomShape 3"/>
          <p:cNvSpPr/>
          <p:nvPr/>
        </p:nvSpPr>
        <p:spPr>
          <a:xfrm>
            <a:off x="5420160" y="2422440"/>
            <a:ext cx="5771880" cy="375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457200" indent="-456120">
              <a:lnSpc>
                <a:spcPct val="100000"/>
              </a:lnSpc>
              <a:buClr>
                <a:srgbClr val="FFFFFF"/>
              </a:buClr>
              <a:buFont typeface="Arial"/>
              <a:buChar char="•"/>
            </a:pPr>
            <a:r>
              <a:rPr lang="en-US" sz="2800" b="0" strike="noStrike" spc="-1">
                <a:solidFill>
                  <a:srgbClr val="FFFFFF"/>
                </a:solidFill>
                <a:latin typeface="Rockwell"/>
                <a:ea typeface="DejaVu Sans"/>
              </a:rPr>
              <a:t> Cycling</a:t>
            </a:r>
            <a:endParaRPr lang="en-US" sz="2800" b="0" strike="noStrike" spc="-1">
              <a:latin typeface="Arial"/>
            </a:endParaRPr>
          </a:p>
          <a:p>
            <a:pPr marL="457200" indent="-456120">
              <a:lnSpc>
                <a:spcPct val="100000"/>
              </a:lnSpc>
              <a:buClr>
                <a:srgbClr val="FFFFFF"/>
              </a:buClr>
              <a:buFont typeface="Arial"/>
              <a:buChar char="•"/>
            </a:pPr>
            <a:r>
              <a:rPr lang="en-US" sz="2800" b="0" strike="noStrike" spc="-1">
                <a:solidFill>
                  <a:srgbClr val="FFFFFF"/>
                </a:solidFill>
                <a:latin typeface="Rockwell"/>
                <a:ea typeface="DejaVu Sans"/>
              </a:rPr>
              <a:t> Treadmill</a:t>
            </a:r>
            <a:endParaRPr lang="en-US" sz="2800" b="0" strike="noStrike" spc="-1">
              <a:latin typeface="Arial"/>
            </a:endParaRPr>
          </a:p>
          <a:p>
            <a:pPr marL="457200" indent="-456120">
              <a:lnSpc>
                <a:spcPct val="100000"/>
              </a:lnSpc>
              <a:buClr>
                <a:srgbClr val="FFFFFF"/>
              </a:buClr>
              <a:buFont typeface="Arial"/>
              <a:buChar char="•"/>
            </a:pPr>
            <a:r>
              <a:rPr lang="en-US" sz="2800" b="0" strike="noStrike" spc="-1">
                <a:solidFill>
                  <a:srgbClr val="FFFFFF"/>
                </a:solidFill>
                <a:latin typeface="Rockwell"/>
                <a:ea typeface="DejaVu Sans"/>
              </a:rPr>
              <a:t> Aquatics</a:t>
            </a:r>
            <a:endParaRPr lang="en-US" sz="2800" b="0" strike="noStrike" spc="-1">
              <a:latin typeface="Arial"/>
            </a:endParaRPr>
          </a:p>
          <a:p>
            <a:pPr marL="457200" indent="-456120">
              <a:lnSpc>
                <a:spcPct val="100000"/>
              </a:lnSpc>
              <a:buClr>
                <a:srgbClr val="FFFFFF"/>
              </a:buClr>
              <a:buFont typeface="Arial"/>
              <a:buChar char="•"/>
            </a:pPr>
            <a:r>
              <a:rPr lang="en-US" sz="2800" b="0" strike="noStrike" spc="-1">
                <a:solidFill>
                  <a:srgbClr val="FFFFFF"/>
                </a:solidFill>
                <a:latin typeface="Rockwell"/>
                <a:ea typeface="DejaVu Sans"/>
              </a:rPr>
              <a:t> Cross Country Skiing</a:t>
            </a:r>
            <a:endParaRPr lang="en-US" sz="2800" b="0" strike="noStrike" spc="-1">
              <a:latin typeface="Arial"/>
            </a:endParaRPr>
          </a:p>
          <a:p>
            <a:pPr marL="457200" indent="-456120">
              <a:lnSpc>
                <a:spcPct val="100000"/>
              </a:lnSpc>
              <a:buClr>
                <a:srgbClr val="FFFFFF"/>
              </a:buClr>
              <a:buFont typeface="Arial"/>
              <a:buChar char="•"/>
            </a:pPr>
            <a:r>
              <a:rPr lang="en-US" sz="2800" b="0" strike="noStrike" spc="-1">
                <a:solidFill>
                  <a:srgbClr val="FFFFFF"/>
                </a:solidFill>
                <a:latin typeface="Rockwell"/>
                <a:ea typeface="DejaVu Sans"/>
              </a:rPr>
              <a:t> </a:t>
            </a:r>
            <a:r>
              <a:rPr lang="en-US" sz="2800" b="0" strike="noStrike" spc="-1">
                <a:solidFill>
                  <a:srgbClr val="FFFFFF"/>
                </a:solidFill>
                <a:latin typeface="Rockwell"/>
                <a:ea typeface="Arial"/>
              </a:rPr>
              <a:t>PD Specific Exercise Groups</a:t>
            </a:r>
            <a:endParaRPr lang="en-US" sz="2800" b="0" strike="noStrike" spc="-1">
              <a:latin typeface="Arial"/>
            </a:endParaRPr>
          </a:p>
          <a:p>
            <a:pPr>
              <a:lnSpc>
                <a:spcPct val="100000"/>
              </a:lnSpc>
            </a:pPr>
            <a:endParaRPr lang="en-US" sz="2800" b="0" strike="noStrike" spc="-1">
              <a:latin typeface="Arial"/>
            </a:endParaRPr>
          </a:p>
          <a:p>
            <a:pPr>
              <a:lnSpc>
                <a:spcPct val="100000"/>
              </a:lnSpc>
            </a:pPr>
            <a:endParaRPr lang="en-US" sz="2800" b="0" strike="noStrike" spc="-1">
              <a:latin typeface="Arial"/>
            </a:endParaRPr>
          </a:p>
        </p:txBody>
      </p:sp>
      <p:pic>
        <p:nvPicPr>
          <p:cNvPr id="312" name="Picture 4" descr="A close up of a logo&#10;&#10;Description automatically generated"/>
          <p:cNvPicPr/>
          <p:nvPr/>
        </p:nvPicPr>
        <p:blipFill>
          <a:blip r:embed="rId3"/>
          <a:stretch/>
        </p:blipFill>
        <p:spPr>
          <a:xfrm>
            <a:off x="3120120" y="3429360"/>
            <a:ext cx="2742120" cy="3045960"/>
          </a:xfrm>
          <a:prstGeom prst="rect">
            <a:avLst/>
          </a:prstGeom>
          <a:ln w="0">
            <a:noFill/>
          </a:ln>
        </p:spPr>
      </p:pic>
      <p:pic>
        <p:nvPicPr>
          <p:cNvPr id="313" name="Picture 10" descr="A picture containing shape&#10;&#10;Description automatically generated"/>
          <p:cNvPicPr/>
          <p:nvPr/>
        </p:nvPicPr>
        <p:blipFill>
          <a:blip r:embed="rId4"/>
          <a:stretch/>
        </p:blipFill>
        <p:spPr>
          <a:xfrm>
            <a:off x="6669360" y="5466240"/>
            <a:ext cx="2742120" cy="1098360"/>
          </a:xfrm>
          <a:prstGeom prst="rect">
            <a:avLst/>
          </a:prstGeom>
          <a:ln w="0">
            <a:noFill/>
          </a:ln>
        </p:spPr>
      </p:pic>
      <p:pic>
        <p:nvPicPr>
          <p:cNvPr id="314" name="Picture 12" descr="A close up of a bicycle&#10;&#10;Description automatically generated"/>
          <p:cNvPicPr/>
          <p:nvPr/>
        </p:nvPicPr>
        <p:blipFill>
          <a:blip r:embed="rId5"/>
          <a:stretch/>
        </p:blipFill>
        <p:spPr>
          <a:xfrm>
            <a:off x="132480" y="4593960"/>
            <a:ext cx="1739520" cy="1739520"/>
          </a:xfrm>
          <a:prstGeom prst="rect">
            <a:avLst/>
          </a:prstGeom>
          <a:ln w="0">
            <a:noFill/>
          </a:ln>
        </p:spPr>
      </p:pic>
      <p:pic>
        <p:nvPicPr>
          <p:cNvPr id="315" name="Picture 13" descr="A picture containing shape&#10;&#10;Description automatically generated"/>
          <p:cNvPicPr/>
          <p:nvPr/>
        </p:nvPicPr>
        <p:blipFill>
          <a:blip r:embed="rId6"/>
          <a:stretch/>
        </p:blipFill>
        <p:spPr>
          <a:xfrm>
            <a:off x="10018440" y="5094000"/>
            <a:ext cx="2000160" cy="1240920"/>
          </a:xfrm>
          <a:prstGeom prst="rect">
            <a:avLst/>
          </a:prstGeom>
          <a:ln w="0">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CustomShape 1"/>
          <p:cNvSpPr/>
          <p:nvPr/>
        </p:nvSpPr>
        <p:spPr>
          <a:xfrm>
            <a:off x="831960" y="1709640"/>
            <a:ext cx="10514160" cy="2851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nSpc>
                <a:spcPct val="90000"/>
              </a:lnSpc>
            </a:pPr>
            <a:r>
              <a:rPr lang="en-US" sz="6000" b="1" strike="noStrike" spc="-1">
                <a:solidFill>
                  <a:srgbClr val="FFFFFF"/>
                </a:solidFill>
                <a:latin typeface="Rockwell"/>
                <a:ea typeface="Arial"/>
              </a:rPr>
              <a:t>Benefits of Exercise</a:t>
            </a:r>
            <a:endParaRPr lang="en-US" sz="6000" b="0" strike="noStrike" spc="-1">
              <a:latin typeface="Arial"/>
            </a:endParaRPr>
          </a:p>
        </p:txBody>
      </p:sp>
      <p:sp>
        <p:nvSpPr>
          <p:cNvPr id="166" name="CustomShape 2"/>
          <p:cNvSpPr/>
          <p:nvPr/>
        </p:nvSpPr>
        <p:spPr>
          <a:xfrm>
            <a:off x="831960" y="4589640"/>
            <a:ext cx="10514160" cy="1498680"/>
          </a:xfrm>
          <a:prstGeom prst="rect">
            <a:avLst/>
          </a:prstGeom>
          <a:noFill/>
          <a:ln w="0">
            <a:noFill/>
          </a:ln>
        </p:spPr>
        <p:style>
          <a:lnRef idx="0">
            <a:scrgbClr r="0" g="0" b="0"/>
          </a:lnRef>
          <a:fillRef idx="0">
            <a:scrgbClr r="0" g="0" b="0"/>
          </a:fillRef>
          <a:effectRef idx="0">
            <a:scrgbClr r="0" g="0" b="0"/>
          </a:effectRef>
          <a:fontRef idx="minor"/>
        </p:style>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CustomShape 1"/>
          <p:cNvSpPr/>
          <p:nvPr/>
        </p:nvSpPr>
        <p:spPr>
          <a:xfrm>
            <a:off x="838080" y="887760"/>
            <a:ext cx="10514160" cy="1324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4000" b="1" strike="noStrike" spc="-1">
                <a:solidFill>
                  <a:srgbClr val="000000"/>
                </a:solidFill>
                <a:latin typeface="Rockwell"/>
                <a:ea typeface="DejaVu Sans"/>
              </a:rPr>
              <a:t>Dual Task </a:t>
            </a:r>
            <a:endParaRPr lang="en-US" sz="4000" b="0" strike="noStrike" spc="-1">
              <a:latin typeface="Arial"/>
            </a:endParaRPr>
          </a:p>
        </p:txBody>
      </p:sp>
      <p:sp>
        <p:nvSpPr>
          <p:cNvPr id="344" name="CustomShape 2"/>
          <p:cNvSpPr/>
          <p:nvPr/>
        </p:nvSpPr>
        <p:spPr>
          <a:xfrm>
            <a:off x="838080" y="2097720"/>
            <a:ext cx="9864720" cy="1527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spcBef>
                <a:spcPts val="1001"/>
              </a:spcBef>
            </a:pPr>
            <a:r>
              <a:rPr lang="en-US" sz="3000" b="1" strike="noStrike" spc="-1">
                <a:solidFill>
                  <a:srgbClr val="6F9AD3"/>
                </a:solidFill>
                <a:latin typeface="Rockwell"/>
                <a:ea typeface="Arial"/>
              </a:rPr>
              <a:t>GOAL:</a:t>
            </a:r>
            <a:r>
              <a:rPr lang="en-US" sz="3000" b="1" strike="noStrike" spc="-1">
                <a:solidFill>
                  <a:srgbClr val="000000"/>
                </a:solidFill>
                <a:latin typeface="Rockwell"/>
                <a:ea typeface="Arial"/>
              </a:rPr>
              <a:t> </a:t>
            </a:r>
            <a:r>
              <a:rPr lang="en-US" sz="2800" b="1" strike="noStrike" spc="-1">
                <a:solidFill>
                  <a:srgbClr val="000000"/>
                </a:solidFill>
                <a:latin typeface="Rockwell"/>
                <a:ea typeface="Arial"/>
              </a:rPr>
              <a:t>improve tolerance to complex environments that require you to distribute your attention between multiple tasks.</a:t>
            </a:r>
            <a:endParaRPr lang="en-US" sz="2800" b="0" strike="noStrike" spc="-1">
              <a:latin typeface="Arial"/>
            </a:endParaRPr>
          </a:p>
          <a:p>
            <a:pPr>
              <a:lnSpc>
                <a:spcPct val="100000"/>
              </a:lnSpc>
              <a:spcBef>
                <a:spcPts val="1001"/>
              </a:spcBef>
            </a:pPr>
            <a:endParaRPr lang="en-US" sz="2800" b="0" strike="noStrike" spc="-1">
              <a:latin typeface="Arial"/>
            </a:endParaRPr>
          </a:p>
          <a:p>
            <a:pPr>
              <a:lnSpc>
                <a:spcPct val="100000"/>
              </a:lnSpc>
              <a:spcBef>
                <a:spcPts val="1001"/>
              </a:spcBef>
            </a:pPr>
            <a:endParaRPr lang="en-US" sz="2800" b="0" strike="noStrike" spc="-1">
              <a:latin typeface="Arial"/>
            </a:endParaRPr>
          </a:p>
          <a:p>
            <a:pPr>
              <a:lnSpc>
                <a:spcPct val="100000"/>
              </a:lnSpc>
              <a:spcBef>
                <a:spcPts val="1001"/>
              </a:spcBef>
            </a:pPr>
            <a:endParaRPr lang="en-US" sz="2800" b="0" strike="noStrike" spc="-1">
              <a:latin typeface="Arial"/>
            </a:endParaRPr>
          </a:p>
          <a:p>
            <a:pPr>
              <a:lnSpc>
                <a:spcPct val="100000"/>
              </a:lnSpc>
              <a:spcBef>
                <a:spcPts val="499"/>
              </a:spcBef>
            </a:pPr>
            <a:endParaRPr lang="en-US" sz="2800" b="0" strike="noStrike" spc="-1">
              <a:latin typeface="Arial"/>
            </a:endParaRPr>
          </a:p>
          <a:p>
            <a:pPr>
              <a:lnSpc>
                <a:spcPct val="100000"/>
              </a:lnSpc>
              <a:spcBef>
                <a:spcPts val="499"/>
              </a:spcBef>
            </a:pPr>
            <a:endParaRPr lang="en-US" sz="2800" b="0" strike="noStrike" spc="-1">
              <a:latin typeface="Arial"/>
            </a:endParaRPr>
          </a:p>
          <a:p>
            <a:pPr>
              <a:lnSpc>
                <a:spcPct val="100000"/>
              </a:lnSpc>
              <a:spcBef>
                <a:spcPts val="499"/>
              </a:spcBef>
            </a:pPr>
            <a:endParaRPr lang="en-US" sz="2800" b="0" strike="noStrike" spc="-1">
              <a:latin typeface="Arial"/>
            </a:endParaRPr>
          </a:p>
        </p:txBody>
      </p:sp>
      <p:sp>
        <p:nvSpPr>
          <p:cNvPr id="345" name="CustomShape 3"/>
          <p:cNvSpPr/>
          <p:nvPr/>
        </p:nvSpPr>
        <p:spPr>
          <a:xfrm>
            <a:off x="838080" y="3621960"/>
            <a:ext cx="7143120" cy="1527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514440" indent="-513360">
              <a:lnSpc>
                <a:spcPct val="100000"/>
              </a:lnSpc>
              <a:spcBef>
                <a:spcPts val="1001"/>
              </a:spcBef>
              <a:buClr>
                <a:srgbClr val="000000"/>
              </a:buClr>
              <a:buFont typeface="StarSymbol"/>
              <a:buAutoNum type="arabicPeriod"/>
            </a:pPr>
            <a:r>
              <a:rPr lang="en-US" sz="2800" b="1" strike="noStrike" spc="-1">
                <a:solidFill>
                  <a:srgbClr val="000000"/>
                </a:solidFill>
                <a:latin typeface="Rockwell"/>
                <a:ea typeface="DejaVu Sans"/>
              </a:rPr>
              <a:t>Cognitive (think)</a:t>
            </a:r>
            <a:endParaRPr lang="en-US" sz="2800" b="0" strike="noStrike" spc="-1">
              <a:latin typeface="Arial"/>
            </a:endParaRPr>
          </a:p>
          <a:p>
            <a:pPr marL="514440" indent="-513360">
              <a:lnSpc>
                <a:spcPct val="100000"/>
              </a:lnSpc>
              <a:spcBef>
                <a:spcPts val="1001"/>
              </a:spcBef>
              <a:buClr>
                <a:srgbClr val="000000"/>
              </a:buClr>
              <a:buFont typeface="StarSymbol"/>
              <a:buAutoNum type="arabicPeriod"/>
            </a:pPr>
            <a:r>
              <a:rPr lang="en-US" sz="2800" b="1" strike="noStrike" spc="-1">
                <a:solidFill>
                  <a:srgbClr val="000000"/>
                </a:solidFill>
                <a:latin typeface="Rockwell"/>
                <a:ea typeface="DejaVu Sans"/>
              </a:rPr>
              <a:t>Motor (do)</a:t>
            </a:r>
            <a:endParaRPr lang="en-US" sz="2800" b="0" strike="noStrike" spc="-1">
              <a:latin typeface="Arial"/>
            </a:endParaRPr>
          </a:p>
          <a:p>
            <a:pPr marL="514440" indent="-513360">
              <a:lnSpc>
                <a:spcPct val="100000"/>
              </a:lnSpc>
              <a:spcBef>
                <a:spcPts val="1001"/>
              </a:spcBef>
              <a:buClr>
                <a:srgbClr val="000000"/>
              </a:buClr>
              <a:buFont typeface="StarSymbol"/>
              <a:buAutoNum type="arabicPeriod"/>
            </a:pPr>
            <a:r>
              <a:rPr lang="en-US" sz="2800" b="1" strike="noStrike" spc="-1">
                <a:solidFill>
                  <a:srgbClr val="000000"/>
                </a:solidFill>
                <a:latin typeface="Rockwell"/>
                <a:ea typeface="DejaVu Sans"/>
              </a:rPr>
              <a:t>Auditory (listen)</a:t>
            </a:r>
            <a:endParaRPr lang="en-US" sz="2800" b="0" strike="noStrike" spc="-1">
              <a:latin typeface="Arial"/>
            </a:endParaRPr>
          </a:p>
          <a:p>
            <a:pPr marL="514440" indent="-513360">
              <a:lnSpc>
                <a:spcPct val="100000"/>
              </a:lnSpc>
              <a:spcBef>
                <a:spcPts val="1001"/>
              </a:spcBef>
              <a:buClr>
                <a:srgbClr val="000000"/>
              </a:buClr>
              <a:buFont typeface="StarSymbol"/>
              <a:buAutoNum type="arabicPeriod"/>
            </a:pPr>
            <a:r>
              <a:rPr lang="en-US" sz="2800" b="1" strike="noStrike" spc="-1">
                <a:solidFill>
                  <a:srgbClr val="000000"/>
                </a:solidFill>
                <a:latin typeface="Rockwell"/>
                <a:ea typeface="DejaVu Sans"/>
              </a:rPr>
              <a:t>Visual (identify)</a:t>
            </a:r>
            <a:endParaRPr lang="en-US" sz="2800" b="0" strike="noStrike" spc="-1">
              <a:latin typeface="Arial"/>
            </a:endParaRPr>
          </a:p>
          <a:p>
            <a:pPr>
              <a:lnSpc>
                <a:spcPct val="100000"/>
              </a:lnSpc>
              <a:spcBef>
                <a:spcPts val="1001"/>
              </a:spcBef>
            </a:pPr>
            <a:endParaRPr lang="en-US" sz="2800" b="0" strike="noStrike" spc="-1">
              <a:latin typeface="Arial"/>
            </a:endParaRPr>
          </a:p>
          <a:p>
            <a:pPr>
              <a:lnSpc>
                <a:spcPct val="100000"/>
              </a:lnSpc>
              <a:spcBef>
                <a:spcPts val="499"/>
              </a:spcBef>
            </a:pPr>
            <a:endParaRPr lang="en-US" sz="2800" b="0" strike="noStrike" spc="-1">
              <a:latin typeface="Arial"/>
            </a:endParaRPr>
          </a:p>
          <a:p>
            <a:pPr>
              <a:lnSpc>
                <a:spcPct val="100000"/>
              </a:lnSpc>
              <a:spcBef>
                <a:spcPts val="499"/>
              </a:spcBef>
            </a:pPr>
            <a:endParaRPr lang="en-US" sz="2800" b="0" strike="noStrike" spc="-1">
              <a:latin typeface="Arial"/>
            </a:endParaRPr>
          </a:p>
          <a:p>
            <a:pPr>
              <a:lnSpc>
                <a:spcPct val="100000"/>
              </a:lnSpc>
              <a:spcBef>
                <a:spcPts val="499"/>
              </a:spcBef>
            </a:pPr>
            <a:endParaRPr lang="en-US" sz="2800" b="0" strike="noStrike" spc="-1">
              <a:latin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CustomShape 1"/>
          <p:cNvSpPr/>
          <p:nvPr/>
        </p:nvSpPr>
        <p:spPr>
          <a:xfrm>
            <a:off x="838080" y="887760"/>
            <a:ext cx="10514160" cy="1324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4000" b="1" strike="noStrike" spc="-1">
                <a:solidFill>
                  <a:srgbClr val="000000"/>
                </a:solidFill>
                <a:latin typeface="Rockwell"/>
                <a:ea typeface="DejaVu Sans"/>
              </a:rPr>
              <a:t>Fall Risk Predictor Test</a:t>
            </a:r>
            <a:endParaRPr lang="en-US" sz="4000" b="0" strike="noStrike" spc="-1">
              <a:latin typeface="Arial"/>
            </a:endParaRPr>
          </a:p>
        </p:txBody>
      </p:sp>
      <p:sp>
        <p:nvSpPr>
          <p:cNvPr id="350" name="CustomShape 2"/>
          <p:cNvSpPr/>
          <p:nvPr/>
        </p:nvSpPr>
        <p:spPr>
          <a:xfrm>
            <a:off x="3447000" y="1949040"/>
            <a:ext cx="5301360" cy="1527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spcBef>
                <a:spcPts val="1001"/>
              </a:spcBef>
            </a:pPr>
            <a:r>
              <a:rPr lang="en-US" sz="2800" b="1" strike="noStrike" spc="-1">
                <a:solidFill>
                  <a:srgbClr val="DF6D27"/>
                </a:solidFill>
                <a:latin typeface="Rockwell"/>
                <a:ea typeface="Arial"/>
              </a:rPr>
              <a:t>Walking While Talking Test</a:t>
            </a:r>
            <a:endParaRPr lang="en-US" sz="2800" b="0" strike="noStrike" spc="-1">
              <a:latin typeface="Arial"/>
            </a:endParaRPr>
          </a:p>
          <a:p>
            <a:pPr>
              <a:lnSpc>
                <a:spcPct val="100000"/>
              </a:lnSpc>
              <a:spcBef>
                <a:spcPts val="1001"/>
              </a:spcBef>
            </a:pPr>
            <a:endParaRPr lang="en-US" sz="2800" b="0" strike="noStrike" spc="-1">
              <a:latin typeface="Arial"/>
            </a:endParaRPr>
          </a:p>
          <a:p>
            <a:pPr>
              <a:lnSpc>
                <a:spcPct val="100000"/>
              </a:lnSpc>
              <a:spcBef>
                <a:spcPts val="1001"/>
              </a:spcBef>
            </a:pPr>
            <a:endParaRPr lang="en-US" sz="2800" b="0" strike="noStrike" spc="-1">
              <a:latin typeface="Arial"/>
            </a:endParaRPr>
          </a:p>
          <a:p>
            <a:pPr>
              <a:lnSpc>
                <a:spcPct val="100000"/>
              </a:lnSpc>
              <a:spcBef>
                <a:spcPts val="499"/>
              </a:spcBef>
            </a:pPr>
            <a:endParaRPr lang="en-US" sz="2800" b="0" strike="noStrike" spc="-1">
              <a:latin typeface="Arial"/>
            </a:endParaRPr>
          </a:p>
          <a:p>
            <a:pPr>
              <a:lnSpc>
                <a:spcPct val="100000"/>
              </a:lnSpc>
              <a:spcBef>
                <a:spcPts val="499"/>
              </a:spcBef>
            </a:pPr>
            <a:endParaRPr lang="en-US" sz="2800" b="0" strike="noStrike" spc="-1">
              <a:latin typeface="Arial"/>
            </a:endParaRPr>
          </a:p>
          <a:p>
            <a:pPr>
              <a:lnSpc>
                <a:spcPct val="100000"/>
              </a:lnSpc>
              <a:spcBef>
                <a:spcPts val="499"/>
              </a:spcBef>
            </a:pPr>
            <a:endParaRPr lang="en-US" sz="2800" b="0" strike="noStrike" spc="-1">
              <a:latin typeface="Arial"/>
            </a:endParaRPr>
          </a:p>
        </p:txBody>
      </p:sp>
      <p:sp>
        <p:nvSpPr>
          <p:cNvPr id="351" name="CustomShape 3"/>
          <p:cNvSpPr/>
          <p:nvPr/>
        </p:nvSpPr>
        <p:spPr>
          <a:xfrm>
            <a:off x="698040" y="2733480"/>
            <a:ext cx="3411000" cy="1527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spcBef>
                <a:spcPts val="1001"/>
              </a:spcBef>
            </a:pPr>
            <a:r>
              <a:rPr lang="en-US" sz="2800" b="0" strike="noStrike" spc="-1">
                <a:solidFill>
                  <a:srgbClr val="000000"/>
                </a:solidFill>
                <a:latin typeface="Rockwell"/>
                <a:ea typeface="DejaVu Sans"/>
              </a:rPr>
              <a:t>Do you have to stop walking to talk?</a:t>
            </a:r>
            <a:endParaRPr lang="en-US" sz="2800" b="0" strike="noStrike" spc="-1">
              <a:latin typeface="Arial"/>
            </a:endParaRPr>
          </a:p>
          <a:p>
            <a:pPr>
              <a:lnSpc>
                <a:spcPct val="100000"/>
              </a:lnSpc>
              <a:spcBef>
                <a:spcPts val="499"/>
              </a:spcBef>
            </a:pPr>
            <a:endParaRPr lang="en-US" sz="2800" b="0" strike="noStrike" spc="-1">
              <a:latin typeface="Arial"/>
            </a:endParaRPr>
          </a:p>
          <a:p>
            <a:pPr>
              <a:lnSpc>
                <a:spcPct val="100000"/>
              </a:lnSpc>
              <a:spcBef>
                <a:spcPts val="499"/>
              </a:spcBef>
            </a:pPr>
            <a:endParaRPr lang="en-US" sz="2800" b="0" strike="noStrike" spc="-1">
              <a:latin typeface="Arial"/>
            </a:endParaRPr>
          </a:p>
        </p:txBody>
      </p:sp>
      <p:pic>
        <p:nvPicPr>
          <p:cNvPr id="352" name="Picture 5" descr="A picture containing person, standing&#10;&#10;Description automatically generated"/>
          <p:cNvPicPr/>
          <p:nvPr/>
        </p:nvPicPr>
        <p:blipFill>
          <a:blip r:embed="rId3"/>
          <a:stretch/>
        </p:blipFill>
        <p:spPr>
          <a:xfrm>
            <a:off x="3868920" y="2525760"/>
            <a:ext cx="2742120" cy="3375720"/>
          </a:xfrm>
          <a:prstGeom prst="rect">
            <a:avLst/>
          </a:prstGeom>
          <a:ln w="0">
            <a:noFill/>
          </a:ln>
        </p:spPr>
      </p:pic>
      <p:sp>
        <p:nvSpPr>
          <p:cNvPr id="353" name="CustomShape 4"/>
          <p:cNvSpPr/>
          <p:nvPr/>
        </p:nvSpPr>
        <p:spPr>
          <a:xfrm>
            <a:off x="6669720" y="3715200"/>
            <a:ext cx="4328280" cy="1527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spcBef>
                <a:spcPts val="1001"/>
              </a:spcBef>
            </a:pPr>
            <a:r>
              <a:rPr lang="en-US" sz="2800" b="0" strike="noStrike" spc="-1">
                <a:solidFill>
                  <a:srgbClr val="000000"/>
                </a:solidFill>
                <a:latin typeface="Rockwell"/>
                <a:ea typeface="Arial"/>
              </a:rPr>
              <a:t>Could you recite alternating letters of the alphabet without slowing down?</a:t>
            </a:r>
            <a:endParaRPr lang="en-US" sz="2800" b="0" strike="noStrike" spc="-1">
              <a:latin typeface="Arial"/>
            </a:endParaRPr>
          </a:p>
          <a:p>
            <a:pPr>
              <a:lnSpc>
                <a:spcPct val="100000"/>
              </a:lnSpc>
              <a:spcBef>
                <a:spcPts val="1001"/>
              </a:spcBef>
            </a:pPr>
            <a:endParaRPr lang="en-US" sz="2800" b="0" strike="noStrike" spc="-1">
              <a:latin typeface="Arial"/>
            </a:endParaRPr>
          </a:p>
          <a:p>
            <a:pPr>
              <a:lnSpc>
                <a:spcPct val="100000"/>
              </a:lnSpc>
              <a:spcBef>
                <a:spcPts val="1001"/>
              </a:spcBef>
            </a:pPr>
            <a:endParaRPr lang="en-US" sz="2800" b="0" strike="noStrike" spc="-1">
              <a:latin typeface="Arial"/>
            </a:endParaRPr>
          </a:p>
          <a:p>
            <a:pPr>
              <a:lnSpc>
                <a:spcPct val="100000"/>
              </a:lnSpc>
              <a:spcBef>
                <a:spcPts val="499"/>
              </a:spcBef>
            </a:pPr>
            <a:endParaRPr lang="en-US" sz="2800" b="0" strike="noStrike" spc="-1">
              <a:latin typeface="Arial"/>
            </a:endParaRPr>
          </a:p>
          <a:p>
            <a:pPr>
              <a:lnSpc>
                <a:spcPct val="100000"/>
              </a:lnSpc>
              <a:spcBef>
                <a:spcPts val="499"/>
              </a:spcBef>
            </a:pPr>
            <a:endParaRPr lang="en-US" sz="2800" b="0" strike="noStrike" spc="-1">
              <a:latin typeface="Arial"/>
            </a:endParaRPr>
          </a:p>
          <a:p>
            <a:pPr>
              <a:lnSpc>
                <a:spcPct val="100000"/>
              </a:lnSpc>
              <a:spcBef>
                <a:spcPts val="499"/>
              </a:spcBef>
            </a:pPr>
            <a:endParaRPr lang="en-US" sz="2800" b="0" strike="noStrike" spc="-1">
              <a:latin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CustomShape 1"/>
          <p:cNvSpPr/>
          <p:nvPr/>
        </p:nvSpPr>
        <p:spPr>
          <a:xfrm>
            <a:off x="838080" y="1220040"/>
            <a:ext cx="10514160" cy="1046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200" b="1" strike="noStrike" spc="-1">
                <a:solidFill>
                  <a:srgbClr val="E6B222"/>
                </a:solidFill>
                <a:latin typeface="Rockwell"/>
                <a:ea typeface="DejaVu Sans"/>
              </a:rPr>
              <a:t>ACTION STEP: </a:t>
            </a:r>
            <a:br/>
            <a:endParaRPr lang="en-US" sz="3200" b="0" strike="noStrike" spc="-1">
              <a:latin typeface="Arial"/>
            </a:endParaRPr>
          </a:p>
        </p:txBody>
      </p:sp>
      <p:sp>
        <p:nvSpPr>
          <p:cNvPr id="329" name="CustomShape 2"/>
          <p:cNvSpPr/>
          <p:nvPr/>
        </p:nvSpPr>
        <p:spPr>
          <a:xfrm>
            <a:off x="838080" y="1829880"/>
            <a:ext cx="10514160" cy="375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635">
              <a:spcBef>
                <a:spcPts val="1001"/>
              </a:spcBef>
            </a:pPr>
            <a:r>
              <a:rPr lang="en-US" sz="4800" b="1" spc="-1">
                <a:solidFill>
                  <a:srgbClr val="FFFFFF"/>
                </a:solidFill>
                <a:latin typeface="Rockwell"/>
              </a:rPr>
              <a:t>Dual Task</a:t>
            </a:r>
            <a:endParaRPr lang="en-US" sz="4800" b="1" strike="noStrike" spc="-1">
              <a:solidFill>
                <a:srgbClr val="FFFFFF"/>
              </a:solidFill>
              <a:latin typeface="Rockwell"/>
            </a:endParaRPr>
          </a:p>
        </p:txBody>
      </p:sp>
    </p:spTree>
    <p:extLst>
      <p:ext uri="{BB962C8B-B14F-4D97-AF65-F5344CB8AC3E}">
        <p14:creationId xmlns:p14="http://schemas.microsoft.com/office/powerpoint/2010/main" val="12842478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CustomShape 1"/>
          <p:cNvSpPr/>
          <p:nvPr/>
        </p:nvSpPr>
        <p:spPr>
          <a:xfrm>
            <a:off x="838080" y="1220040"/>
            <a:ext cx="10514160" cy="1046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200" b="1" strike="noStrike" spc="-1" dirty="0">
                <a:solidFill>
                  <a:srgbClr val="E6B222"/>
                </a:solidFill>
                <a:latin typeface="Rockwell"/>
                <a:ea typeface="DejaVu Sans"/>
              </a:rPr>
              <a:t>ACTION STEP: </a:t>
            </a:r>
            <a:br>
              <a:rPr dirty="0"/>
            </a:br>
            <a:r>
              <a:rPr lang="en-US" sz="3200" b="1" spc="-1" dirty="0">
                <a:solidFill>
                  <a:srgbClr val="FFFFFF"/>
                </a:solidFill>
                <a:latin typeface="Rockwell"/>
              </a:rPr>
              <a:t>Dual Task - </a:t>
            </a:r>
            <a:r>
              <a:rPr lang="en-US" sz="2800" b="1" u="sng" spc="-1" dirty="0">
                <a:solidFill>
                  <a:srgbClr val="FFFFFF"/>
                </a:solidFill>
                <a:latin typeface="Rockwell"/>
              </a:rPr>
              <a:t>practice</a:t>
            </a:r>
            <a:endParaRPr lang="en-US" sz="3200" b="0" u="sng" strike="noStrike" spc="-1" dirty="0">
              <a:latin typeface="Arial"/>
            </a:endParaRPr>
          </a:p>
        </p:txBody>
      </p:sp>
      <p:sp>
        <p:nvSpPr>
          <p:cNvPr id="310" name="CustomShape 2"/>
          <p:cNvSpPr/>
          <p:nvPr/>
        </p:nvSpPr>
        <p:spPr>
          <a:xfrm>
            <a:off x="838080" y="2422440"/>
            <a:ext cx="10242477" cy="375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1270" algn="ctr">
              <a:buClr>
                <a:srgbClr val="FFFFFF"/>
              </a:buClr>
            </a:pPr>
            <a:r>
              <a:rPr lang="en-US" sz="1500" i="1" spc="-1" dirty="0">
                <a:solidFill>
                  <a:srgbClr val="FFC000"/>
                </a:solidFill>
                <a:latin typeface="Rockwell"/>
              </a:rPr>
              <a:t>*Recognize that complex or distracting environments can be correlated with movement </a:t>
            </a:r>
            <a:endParaRPr lang="en-US">
              <a:solidFill>
                <a:srgbClr val="FFC000"/>
              </a:solidFill>
              <a:latin typeface="Arial"/>
            </a:endParaRPr>
          </a:p>
          <a:p>
            <a:pPr marL="1270" algn="ctr"/>
            <a:r>
              <a:rPr lang="en-US" sz="1500" i="1" spc="-1" dirty="0">
                <a:solidFill>
                  <a:srgbClr val="FFC000"/>
                </a:solidFill>
                <a:latin typeface="Rockwell"/>
              </a:rPr>
              <a:t>breakdown, impairments in walking, or fall risk. So be careful!</a:t>
            </a:r>
            <a:endParaRPr lang="en-US" sz="1500">
              <a:solidFill>
                <a:srgbClr val="FFC000"/>
              </a:solidFill>
            </a:endParaRPr>
          </a:p>
          <a:p>
            <a:pPr marL="1270"/>
            <a:endParaRPr lang="en-US" sz="1500" spc="-1" dirty="0">
              <a:solidFill>
                <a:srgbClr val="FFFFFF"/>
              </a:solidFill>
              <a:latin typeface="Rockwell"/>
            </a:endParaRPr>
          </a:p>
          <a:p>
            <a:pPr marL="285750" indent="-284480">
              <a:buClr>
                <a:srgbClr val="FFFFFF"/>
              </a:buClr>
              <a:buFont typeface="Arial"/>
              <a:buChar char="•"/>
            </a:pPr>
            <a:r>
              <a:rPr lang="en-US" sz="2800" spc="-1" dirty="0">
                <a:solidFill>
                  <a:srgbClr val="FFFFFF"/>
                </a:solidFill>
                <a:latin typeface="Rockwell"/>
              </a:rPr>
              <a:t>Add a simultaneous task to any activity. </a:t>
            </a:r>
            <a:endParaRPr lang="en-US"/>
          </a:p>
          <a:p>
            <a:pPr marL="742950" lvl="1" indent="-284480">
              <a:buClr>
                <a:srgbClr val="FFFFFF"/>
              </a:buClr>
              <a:buFont typeface="Arial"/>
              <a:buChar char="•"/>
            </a:pPr>
            <a:r>
              <a:rPr lang="en-US" sz="2600" spc="-1" dirty="0">
                <a:solidFill>
                  <a:srgbClr val="FFFFFF"/>
                </a:solidFill>
                <a:latin typeface="Rockwell"/>
              </a:rPr>
              <a:t>Recite the alphabet backwards</a:t>
            </a:r>
            <a:endParaRPr lang="en-US" sz="2600" b="0" strike="noStrike" spc="-1" dirty="0">
              <a:solidFill>
                <a:srgbClr val="FFFFFF"/>
              </a:solidFill>
              <a:latin typeface="Rockwell"/>
            </a:endParaRPr>
          </a:p>
          <a:p>
            <a:pPr marL="742950" lvl="1" indent="-284480">
              <a:buClr>
                <a:srgbClr val="FFFFFF"/>
              </a:buClr>
              <a:buFont typeface="Arial"/>
              <a:buChar char="•"/>
            </a:pPr>
            <a:r>
              <a:rPr lang="en-US" sz="2600" spc="-1" dirty="0">
                <a:solidFill>
                  <a:srgbClr val="FFFFFF"/>
                </a:solidFill>
                <a:latin typeface="Rockwell"/>
              </a:rPr>
              <a:t>Recite words that start with the letter "D"</a:t>
            </a:r>
          </a:p>
          <a:p>
            <a:pPr marL="742950" lvl="1" indent="-284480">
              <a:buClr>
                <a:srgbClr val="FFFFFF"/>
              </a:buClr>
              <a:buFont typeface="Arial"/>
              <a:buChar char="•"/>
            </a:pPr>
            <a:r>
              <a:rPr lang="en-US" sz="2600" spc="-1" dirty="0">
                <a:solidFill>
                  <a:srgbClr val="FFFFFF"/>
                </a:solidFill>
                <a:latin typeface="Rockwell"/>
              </a:rPr>
              <a:t>Turn your head right to left </a:t>
            </a:r>
          </a:p>
          <a:p>
            <a:pPr marL="742950" lvl="1" indent="-284480">
              <a:buClr>
                <a:srgbClr val="FFFFFF"/>
              </a:buClr>
              <a:buFont typeface="Arial"/>
              <a:buChar char="•"/>
            </a:pPr>
            <a:r>
              <a:rPr lang="en-US" sz="2600" spc="-1" dirty="0">
                <a:solidFill>
                  <a:srgbClr val="FFFFFF"/>
                </a:solidFill>
                <a:latin typeface="Rockwell"/>
              </a:rPr>
              <a:t>Sing along with a song</a:t>
            </a:r>
          </a:p>
          <a:p>
            <a:pPr marL="742950" lvl="1" indent="-284480">
              <a:buClr>
                <a:srgbClr val="FFFFFF"/>
              </a:buClr>
              <a:buFont typeface="Arial"/>
              <a:buChar char="•"/>
            </a:pPr>
            <a:r>
              <a:rPr lang="en-US" sz="2600" spc="-1" dirty="0">
                <a:solidFill>
                  <a:srgbClr val="FFFFFF"/>
                </a:solidFill>
                <a:latin typeface="Rockwell"/>
              </a:rPr>
              <a:t>Count backwards by 3s</a:t>
            </a:r>
          </a:p>
          <a:p>
            <a:pPr marL="742950" lvl="1" indent="-284480">
              <a:buClr>
                <a:srgbClr val="FFFFFF"/>
              </a:buClr>
              <a:buFont typeface="Arial"/>
              <a:buChar char="•"/>
            </a:pPr>
            <a:r>
              <a:rPr lang="en-US" sz="2600" spc="-1" dirty="0">
                <a:solidFill>
                  <a:srgbClr val="FFFFFF"/>
                </a:solidFill>
                <a:latin typeface="Rockwell"/>
              </a:rPr>
              <a:t>Move coins from your left to your right pocket </a:t>
            </a:r>
          </a:p>
          <a:p>
            <a:pPr marL="742950" lvl="1" indent="-284480">
              <a:buClr>
                <a:srgbClr val="FFFFFF"/>
              </a:buClr>
              <a:buFont typeface="Arial"/>
              <a:buChar char="•"/>
            </a:pPr>
            <a:endParaRPr lang="en-US" sz="2800" spc="-1" dirty="0">
              <a:solidFill>
                <a:srgbClr val="FFFFFF"/>
              </a:solidFill>
              <a:latin typeface="Rockwell"/>
            </a:endParaRPr>
          </a:p>
          <a:p>
            <a:endParaRPr lang="en-US" sz="2800" spc="-1">
              <a:latin typeface="Arial"/>
            </a:endParaRPr>
          </a:p>
          <a:p>
            <a:endParaRPr lang="en-US" sz="2800" spc="-1">
              <a:latin typeface="Arial"/>
            </a:endParaRPr>
          </a:p>
        </p:txBody>
      </p:sp>
    </p:spTree>
    <p:extLst>
      <p:ext uri="{BB962C8B-B14F-4D97-AF65-F5344CB8AC3E}">
        <p14:creationId xmlns:p14="http://schemas.microsoft.com/office/powerpoint/2010/main" val="21389622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CustomShape 1"/>
          <p:cNvSpPr/>
          <p:nvPr/>
        </p:nvSpPr>
        <p:spPr>
          <a:xfrm>
            <a:off x="838080" y="1220040"/>
            <a:ext cx="10514160" cy="1046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200" b="1" strike="noStrike" spc="-1" dirty="0">
                <a:solidFill>
                  <a:srgbClr val="E6B222"/>
                </a:solidFill>
                <a:latin typeface="Rockwell"/>
                <a:ea typeface="DejaVu Sans"/>
              </a:rPr>
              <a:t>ACTION STEP: </a:t>
            </a:r>
            <a:br>
              <a:rPr dirty="0"/>
            </a:br>
            <a:r>
              <a:rPr lang="en-US" sz="3200" b="1" spc="-1" dirty="0">
                <a:solidFill>
                  <a:srgbClr val="FFFFFF"/>
                </a:solidFill>
                <a:latin typeface="Rockwell"/>
              </a:rPr>
              <a:t>Dual Task - </a:t>
            </a:r>
            <a:r>
              <a:rPr lang="en-US" sz="2800" b="1" u="sng" spc="-1" dirty="0">
                <a:solidFill>
                  <a:srgbClr val="FFFFFF"/>
                </a:solidFill>
                <a:latin typeface="Rockwell"/>
              </a:rPr>
              <a:t>compensation</a:t>
            </a:r>
            <a:endParaRPr lang="en-US" sz="2800" b="0" u="sng" strike="noStrike" spc="-1" dirty="0">
              <a:latin typeface="Arial"/>
            </a:endParaRPr>
          </a:p>
        </p:txBody>
      </p:sp>
      <p:sp>
        <p:nvSpPr>
          <p:cNvPr id="310" name="CustomShape 2"/>
          <p:cNvSpPr/>
          <p:nvPr/>
        </p:nvSpPr>
        <p:spPr>
          <a:xfrm>
            <a:off x="838080" y="2422440"/>
            <a:ext cx="10512713" cy="375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85750" indent="-284480">
              <a:buClr>
                <a:srgbClr val="FFFFFF"/>
              </a:buClr>
              <a:buFont typeface="Arial"/>
              <a:buChar char="•"/>
            </a:pPr>
            <a:r>
              <a:rPr lang="en-US" sz="2800" spc="-1" dirty="0">
                <a:solidFill>
                  <a:srgbClr val="FFFFFF"/>
                </a:solidFill>
                <a:latin typeface="Rockwell"/>
              </a:rPr>
              <a:t>Reduce Distractions</a:t>
            </a:r>
            <a:endParaRPr lang="en-US" dirty="0"/>
          </a:p>
          <a:p>
            <a:pPr marL="285750" indent="-284480">
              <a:buClr>
                <a:srgbClr val="FFFFFF"/>
              </a:buClr>
              <a:buFont typeface="Arial"/>
              <a:buChar char="•"/>
            </a:pPr>
            <a:r>
              <a:rPr lang="en-US" sz="2800" spc="-1" dirty="0">
                <a:solidFill>
                  <a:srgbClr val="FFFFFF"/>
                </a:solidFill>
                <a:latin typeface="Rockwell"/>
              </a:rPr>
              <a:t>Use an Assistive Device</a:t>
            </a:r>
          </a:p>
          <a:p>
            <a:pPr marL="285750" indent="-284480">
              <a:buClr>
                <a:srgbClr val="FFFFFF"/>
              </a:buClr>
              <a:buFont typeface="Arial"/>
              <a:buChar char="•"/>
            </a:pPr>
            <a:r>
              <a:rPr lang="en-US" sz="2800" spc="-1" dirty="0">
                <a:solidFill>
                  <a:srgbClr val="FFFFFF"/>
                </a:solidFill>
                <a:latin typeface="Rockwell"/>
              </a:rPr>
              <a:t>Use visual or auditory cues to re-initiate or improve movement.</a:t>
            </a:r>
          </a:p>
          <a:p>
            <a:pPr marL="742950" lvl="1" indent="-284480">
              <a:buClr>
                <a:srgbClr val="FFFFFF"/>
              </a:buClr>
              <a:buFont typeface="Arial"/>
              <a:buChar char="•"/>
            </a:pPr>
            <a:r>
              <a:rPr lang="en-US" sz="2600" spc="-1" dirty="0">
                <a:solidFill>
                  <a:srgbClr val="FFFFFF"/>
                </a:solidFill>
                <a:latin typeface="Rockwell"/>
              </a:rPr>
              <a:t>Count steps to turn</a:t>
            </a:r>
          </a:p>
          <a:p>
            <a:pPr marL="742950" lvl="1" indent="-284480">
              <a:buClr>
                <a:srgbClr val="FFFFFF"/>
              </a:buClr>
              <a:buFont typeface="Arial"/>
              <a:buChar char="•"/>
            </a:pPr>
            <a:r>
              <a:rPr lang="en-US" sz="2600" spc="-1" dirty="0">
                <a:solidFill>
                  <a:srgbClr val="FFFFFF"/>
                </a:solidFill>
                <a:latin typeface="Rockwell"/>
              </a:rPr>
              <a:t>Got stuck? Count out loud to 3 and take a large step</a:t>
            </a:r>
            <a:endParaRPr lang="en-US" sz="2600" b="0" strike="noStrike" spc="-1" dirty="0">
              <a:solidFill>
                <a:srgbClr val="FFFFFF"/>
              </a:solidFill>
              <a:latin typeface="Rockwell"/>
            </a:endParaRPr>
          </a:p>
          <a:p>
            <a:pPr marL="742950" lvl="1" indent="-284480">
              <a:buClr>
                <a:srgbClr val="FFFFFF"/>
              </a:buClr>
              <a:buFont typeface="Arial"/>
              <a:buChar char="•"/>
            </a:pPr>
            <a:r>
              <a:rPr lang="en-US" sz="2600" spc="-1" dirty="0">
                <a:solidFill>
                  <a:srgbClr val="FFFFFF"/>
                </a:solidFill>
                <a:latin typeface="Rockwell"/>
              </a:rPr>
              <a:t>Step to a metronome or tune</a:t>
            </a:r>
          </a:p>
          <a:p>
            <a:pPr marL="742950" lvl="1" indent="-284480">
              <a:buClr>
                <a:srgbClr val="FFFFFF"/>
              </a:buClr>
              <a:buFont typeface="Arial"/>
              <a:buChar char="•"/>
            </a:pPr>
            <a:r>
              <a:rPr lang="en-US" sz="2600" spc="-1" dirty="0">
                <a:solidFill>
                  <a:srgbClr val="FFFFFF"/>
                </a:solidFill>
                <a:latin typeface="Rockwell"/>
              </a:rPr>
              <a:t>Step over/to a target </a:t>
            </a:r>
            <a:endParaRPr lang="en-US" sz="2600" spc="-1" dirty="0">
              <a:latin typeface="Rockwell"/>
            </a:endParaRPr>
          </a:p>
          <a:p>
            <a:pPr>
              <a:lnSpc>
                <a:spcPct val="100000"/>
              </a:lnSpc>
            </a:pPr>
            <a:endParaRPr lang="en-US" sz="2800" b="0" strike="noStrike" spc="-1">
              <a:latin typeface="Arial"/>
            </a:endParaRPr>
          </a:p>
          <a:p>
            <a:pPr>
              <a:lnSpc>
                <a:spcPct val="100000"/>
              </a:lnSpc>
            </a:pPr>
            <a:endParaRPr lang="en-US" sz="2800" b="0" strike="noStrike" spc="-1">
              <a:latin typeface="Arial"/>
            </a:endParaRPr>
          </a:p>
        </p:txBody>
      </p:sp>
    </p:spTree>
    <p:extLst>
      <p:ext uri="{BB962C8B-B14F-4D97-AF65-F5344CB8AC3E}">
        <p14:creationId xmlns:p14="http://schemas.microsoft.com/office/powerpoint/2010/main" val="14401442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CustomShape 1"/>
          <p:cNvSpPr/>
          <p:nvPr/>
        </p:nvSpPr>
        <p:spPr>
          <a:xfrm>
            <a:off x="831960" y="1709640"/>
            <a:ext cx="10514160" cy="2851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nSpc>
                <a:spcPct val="90000"/>
              </a:lnSpc>
            </a:pPr>
            <a:r>
              <a:rPr lang="en-US" sz="4800" b="1" strike="noStrike" spc="-1">
                <a:solidFill>
                  <a:srgbClr val="FFFFFF"/>
                </a:solidFill>
                <a:latin typeface="Rockwell"/>
                <a:ea typeface="Arial"/>
              </a:rPr>
              <a:t>Track Your Progress &amp;</a:t>
            </a:r>
            <a:endParaRPr lang="en-US" sz="4800" b="0" strike="noStrike" spc="-1">
              <a:latin typeface="Arial"/>
            </a:endParaRPr>
          </a:p>
          <a:p>
            <a:pPr>
              <a:lnSpc>
                <a:spcPct val="90000"/>
              </a:lnSpc>
            </a:pPr>
            <a:r>
              <a:rPr lang="en-US" sz="4800" b="1" strike="noStrike" spc="-1">
                <a:solidFill>
                  <a:srgbClr val="FFFFFF"/>
                </a:solidFill>
                <a:latin typeface="Rockwell"/>
                <a:ea typeface="Arial"/>
              </a:rPr>
              <a:t>Stick With It!</a:t>
            </a:r>
            <a:endParaRPr lang="en-US" sz="4800" b="0" strike="noStrike" spc="-1">
              <a:latin typeface="Arial"/>
            </a:endParaRPr>
          </a:p>
        </p:txBody>
      </p:sp>
      <p:sp>
        <p:nvSpPr>
          <p:cNvPr id="317" name="CustomShape 2"/>
          <p:cNvSpPr/>
          <p:nvPr/>
        </p:nvSpPr>
        <p:spPr>
          <a:xfrm>
            <a:off x="831960" y="4589640"/>
            <a:ext cx="10514160" cy="1498680"/>
          </a:xfrm>
          <a:prstGeom prst="rect">
            <a:avLst/>
          </a:prstGeom>
          <a:noFill/>
          <a:ln w="0">
            <a:noFill/>
          </a:ln>
        </p:spPr>
        <p:style>
          <a:lnRef idx="0">
            <a:scrgbClr r="0" g="0" b="0"/>
          </a:lnRef>
          <a:fillRef idx="0">
            <a:scrgbClr r="0" g="0" b="0"/>
          </a:fillRef>
          <a:effectRef idx="0">
            <a:scrgbClr r="0" g="0" b="0"/>
          </a:effectRef>
          <a:fontRef idx="minor"/>
        </p:style>
      </p:sp>
      <p:sp>
        <p:nvSpPr>
          <p:cNvPr id="318" name="CustomShape 3"/>
          <p:cNvSpPr/>
          <p:nvPr/>
        </p:nvSpPr>
        <p:spPr>
          <a:xfrm>
            <a:off x="984240" y="4741920"/>
            <a:ext cx="10514160" cy="1498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spcBef>
                <a:spcPts val="1001"/>
              </a:spcBef>
              <a:tabLst>
                <a:tab pos="0" algn="l"/>
              </a:tabLst>
            </a:pPr>
            <a:r>
              <a:rPr lang="en-US" sz="2400" b="0" strike="noStrike" spc="-1">
                <a:solidFill>
                  <a:srgbClr val="FFFFFF"/>
                </a:solidFill>
                <a:latin typeface="Rockwell"/>
                <a:ea typeface="DejaVu Sans"/>
              </a:rPr>
              <a:t>This is a marathon, not a sprint.</a:t>
            </a:r>
            <a:endParaRPr lang="en-US" sz="2400" b="0" strike="noStrike" spc="-1">
              <a:latin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CustomShape 1"/>
          <p:cNvSpPr/>
          <p:nvPr/>
        </p:nvSpPr>
        <p:spPr>
          <a:xfrm>
            <a:off x="838080" y="887760"/>
            <a:ext cx="10514160" cy="1324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200" b="1" strike="noStrike" spc="-1">
                <a:solidFill>
                  <a:srgbClr val="000000"/>
                </a:solidFill>
                <a:latin typeface="Rockwell"/>
                <a:ea typeface="DejaVu Sans"/>
              </a:rPr>
              <a:t>Track Your Performance </a:t>
            </a:r>
            <a:endParaRPr lang="en-US" sz="3200" b="0" strike="noStrike" spc="-1">
              <a:latin typeface="Arial"/>
            </a:endParaRPr>
          </a:p>
        </p:txBody>
      </p:sp>
      <p:sp>
        <p:nvSpPr>
          <p:cNvPr id="320" name="CustomShape 2"/>
          <p:cNvSpPr/>
          <p:nvPr/>
        </p:nvSpPr>
        <p:spPr>
          <a:xfrm>
            <a:off x="838080" y="2017440"/>
            <a:ext cx="10217160" cy="3859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216000" indent="-215280">
              <a:lnSpc>
                <a:spcPct val="100000"/>
              </a:lnSpc>
              <a:buClr>
                <a:srgbClr val="000000"/>
              </a:buClr>
              <a:buFont typeface="Arial"/>
              <a:buChar char="•"/>
            </a:pPr>
            <a:r>
              <a:rPr lang="en-US" sz="2700" b="0" strike="noStrike" spc="-1">
                <a:solidFill>
                  <a:srgbClr val="000000"/>
                </a:solidFill>
                <a:latin typeface="Rockwell"/>
                <a:ea typeface="DejaVu Sans"/>
              </a:rPr>
              <a:t> Within a Session:</a:t>
            </a:r>
            <a:endParaRPr lang="en-US" sz="2700" b="0" strike="noStrike" spc="-1">
              <a:latin typeface="Arial"/>
            </a:endParaRPr>
          </a:p>
          <a:p>
            <a:pPr marL="457200" lvl="1" indent="-215280">
              <a:lnSpc>
                <a:spcPct val="100000"/>
              </a:lnSpc>
              <a:buClr>
                <a:srgbClr val="000000"/>
              </a:buClr>
              <a:buFont typeface="Arial"/>
              <a:buChar char="•"/>
            </a:pPr>
            <a:r>
              <a:rPr lang="en-US" sz="2700" b="0" strike="noStrike" spc="-1">
                <a:solidFill>
                  <a:srgbClr val="000000"/>
                </a:solidFill>
                <a:latin typeface="Rockwell"/>
                <a:ea typeface="DejaVu Sans"/>
              </a:rPr>
              <a:t> Time</a:t>
            </a:r>
            <a:endParaRPr lang="en-US" sz="2700" b="0" strike="noStrike" spc="-1">
              <a:latin typeface="Arial"/>
            </a:endParaRPr>
          </a:p>
          <a:p>
            <a:pPr marL="457200" lvl="1" indent="-215280">
              <a:lnSpc>
                <a:spcPct val="100000"/>
              </a:lnSpc>
              <a:buClr>
                <a:srgbClr val="000000"/>
              </a:buClr>
              <a:buFont typeface="Arial"/>
              <a:buChar char="•"/>
            </a:pPr>
            <a:r>
              <a:rPr lang="en-US" sz="2700" b="0" strike="noStrike" spc="-1">
                <a:solidFill>
                  <a:srgbClr val="000000"/>
                </a:solidFill>
                <a:latin typeface="Rockwell"/>
                <a:ea typeface="DejaVu Sans"/>
              </a:rPr>
              <a:t> Number of repetitions</a:t>
            </a:r>
            <a:endParaRPr lang="en-US" sz="2700" b="0" strike="noStrike" spc="-1">
              <a:latin typeface="Arial"/>
            </a:endParaRPr>
          </a:p>
          <a:p>
            <a:pPr marL="457200" lvl="1" indent="-215280">
              <a:lnSpc>
                <a:spcPct val="100000"/>
              </a:lnSpc>
              <a:buClr>
                <a:srgbClr val="000000"/>
              </a:buClr>
              <a:buFont typeface="Arial"/>
              <a:buChar char="•"/>
            </a:pPr>
            <a:r>
              <a:rPr lang="en-US" sz="2700" b="0" strike="noStrike" spc="-1">
                <a:solidFill>
                  <a:srgbClr val="000000"/>
                </a:solidFill>
                <a:latin typeface="Rockwell"/>
                <a:ea typeface="DejaVu Sans"/>
              </a:rPr>
              <a:t> Task intensity (ex. bike resistance or treadmill speed)</a:t>
            </a:r>
            <a:endParaRPr lang="en-US" sz="2700" b="0" strike="noStrike" spc="-1">
              <a:latin typeface="Arial"/>
            </a:endParaRPr>
          </a:p>
          <a:p>
            <a:pPr>
              <a:lnSpc>
                <a:spcPct val="100000"/>
              </a:lnSpc>
            </a:pPr>
            <a:endParaRPr lang="en-US" sz="2700" b="0" strike="noStrike" spc="-1">
              <a:latin typeface="Arial"/>
            </a:endParaRPr>
          </a:p>
          <a:p>
            <a:pPr marL="216000" indent="-215280">
              <a:lnSpc>
                <a:spcPct val="100000"/>
              </a:lnSpc>
              <a:buClr>
                <a:srgbClr val="000000"/>
              </a:buClr>
              <a:buFont typeface="Arial"/>
              <a:buChar char="•"/>
            </a:pPr>
            <a:r>
              <a:rPr lang="en-US" sz="2700" b="0" strike="noStrike" spc="-1">
                <a:solidFill>
                  <a:srgbClr val="000000"/>
                </a:solidFill>
                <a:latin typeface="Rockwell"/>
                <a:ea typeface="DejaVu Sans"/>
              </a:rPr>
              <a:t> Between Sessions:</a:t>
            </a:r>
            <a:endParaRPr lang="en-US" sz="2700" b="0" strike="noStrike" spc="-1">
              <a:latin typeface="Arial"/>
            </a:endParaRPr>
          </a:p>
          <a:p>
            <a:pPr marL="457200" lvl="1" indent="-215280">
              <a:lnSpc>
                <a:spcPct val="100000"/>
              </a:lnSpc>
              <a:buClr>
                <a:srgbClr val="000000"/>
              </a:buClr>
              <a:buFont typeface="Arial"/>
              <a:buChar char="•"/>
            </a:pPr>
            <a:r>
              <a:rPr lang="en-US" sz="2700" b="0" strike="noStrike" spc="-1">
                <a:solidFill>
                  <a:srgbClr val="000000"/>
                </a:solidFill>
                <a:latin typeface="Rockwell"/>
                <a:ea typeface="DejaVu Sans"/>
              </a:rPr>
              <a:t> Make a chart</a:t>
            </a:r>
            <a:endParaRPr lang="en-US" sz="2700" b="0" strike="noStrike" spc="-1">
              <a:latin typeface="Arial"/>
            </a:endParaRPr>
          </a:p>
          <a:p>
            <a:pPr marL="457200" lvl="1" indent="-215280">
              <a:lnSpc>
                <a:spcPct val="100000"/>
              </a:lnSpc>
              <a:buClr>
                <a:srgbClr val="000000"/>
              </a:buClr>
              <a:buFont typeface="Arial"/>
              <a:buChar char="•"/>
            </a:pPr>
            <a:r>
              <a:rPr lang="en-US" sz="2700" b="0" strike="noStrike" spc="-1">
                <a:solidFill>
                  <a:srgbClr val="000000"/>
                </a:solidFill>
                <a:latin typeface="Rockwell"/>
                <a:ea typeface="DejaVu Sans"/>
              </a:rPr>
              <a:t> Use of phone app</a:t>
            </a:r>
            <a:endParaRPr lang="en-US" sz="2700" b="0" strike="noStrike" spc="-1">
              <a:latin typeface="Arial"/>
            </a:endParaRPr>
          </a:p>
          <a:p>
            <a:pPr marL="457200" lvl="1" indent="-215280">
              <a:lnSpc>
                <a:spcPct val="100000"/>
              </a:lnSpc>
              <a:buClr>
                <a:srgbClr val="000000"/>
              </a:buClr>
              <a:buFont typeface="Arial"/>
              <a:buChar char="•"/>
            </a:pPr>
            <a:r>
              <a:rPr lang="en-US" sz="2700" b="0" strike="noStrike" spc="-1">
                <a:solidFill>
                  <a:srgbClr val="000000"/>
                </a:solidFill>
                <a:latin typeface="Rockwell"/>
                <a:ea typeface="DejaVu Sans"/>
              </a:rPr>
              <a:t> Get an accountability partner</a:t>
            </a:r>
            <a:endParaRPr lang="en-US" sz="2700" b="0" strike="noStrike" spc="-1">
              <a:latin typeface="Arial"/>
            </a:endParaRPr>
          </a:p>
          <a:p>
            <a:pPr>
              <a:lnSpc>
                <a:spcPct val="100000"/>
              </a:lnSpc>
              <a:spcBef>
                <a:spcPts val="499"/>
              </a:spcBef>
            </a:pPr>
            <a:endParaRPr lang="en-US" sz="2700" b="0" strike="noStrike" spc="-1">
              <a:latin typeface="Arial"/>
            </a:endParaRPr>
          </a:p>
          <a:p>
            <a:pPr>
              <a:lnSpc>
                <a:spcPct val="100000"/>
              </a:lnSpc>
              <a:spcBef>
                <a:spcPts val="499"/>
              </a:spcBef>
            </a:pPr>
            <a:endParaRPr lang="en-US" sz="2700" b="0" strike="noStrike" spc="-1">
              <a:latin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CustomShape 1"/>
          <p:cNvSpPr/>
          <p:nvPr/>
        </p:nvSpPr>
        <p:spPr>
          <a:xfrm>
            <a:off x="838080" y="887760"/>
            <a:ext cx="10514160" cy="1324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200" b="1" strike="noStrike" spc="-1">
                <a:solidFill>
                  <a:srgbClr val="000000"/>
                </a:solidFill>
                <a:latin typeface="Rockwell"/>
                <a:ea typeface="DejaVu Sans"/>
              </a:rPr>
              <a:t>Find Support: </a:t>
            </a:r>
            <a:endParaRPr lang="en-US" sz="3200" b="0" strike="noStrike" spc="-1">
              <a:latin typeface="Arial"/>
            </a:endParaRPr>
          </a:p>
        </p:txBody>
      </p:sp>
      <p:sp>
        <p:nvSpPr>
          <p:cNvPr id="322" name="CustomShape 2"/>
          <p:cNvSpPr/>
          <p:nvPr/>
        </p:nvSpPr>
        <p:spPr>
          <a:xfrm>
            <a:off x="838080" y="1602541"/>
            <a:ext cx="10217160" cy="3859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2400" b="0" strike="noStrike" spc="-1" dirty="0">
              <a:latin typeface="Arial"/>
            </a:endParaRPr>
          </a:p>
          <a:p>
            <a:pPr marL="228600" indent="-226695">
              <a:lnSpc>
                <a:spcPct val="100000"/>
              </a:lnSpc>
              <a:spcBef>
                <a:spcPts val="499"/>
              </a:spcBef>
              <a:buClr>
                <a:srgbClr val="000000"/>
              </a:buClr>
              <a:buFont typeface="Arial"/>
              <a:buChar char="•"/>
            </a:pPr>
            <a:r>
              <a:rPr lang="en-US" sz="2400" b="0" strike="noStrike" spc="-1" dirty="0">
                <a:solidFill>
                  <a:srgbClr val="000000"/>
                </a:solidFill>
                <a:latin typeface="Rockwell"/>
                <a:ea typeface="DejaVu Sans"/>
              </a:rPr>
              <a:t>Family</a:t>
            </a:r>
            <a:endParaRPr lang="en-US" sz="2400" b="0" strike="noStrike" spc="-1" dirty="0">
              <a:latin typeface="Arial"/>
            </a:endParaRPr>
          </a:p>
          <a:p>
            <a:pPr marL="228600" indent="-226695">
              <a:spcBef>
                <a:spcPts val="499"/>
              </a:spcBef>
              <a:buClr>
                <a:srgbClr val="000000"/>
              </a:buClr>
              <a:buFont typeface="Arial"/>
              <a:buChar char="•"/>
            </a:pPr>
            <a:r>
              <a:rPr lang="en-US" sz="2400" b="0" strike="noStrike" spc="-1" dirty="0">
                <a:solidFill>
                  <a:srgbClr val="000000"/>
                </a:solidFill>
                <a:latin typeface="Rockwell"/>
                <a:ea typeface="DejaVu Sans"/>
              </a:rPr>
              <a:t>Friend</a:t>
            </a:r>
            <a:r>
              <a:rPr lang="en-US" sz="2400" spc="-1" dirty="0">
                <a:solidFill>
                  <a:srgbClr val="000000"/>
                </a:solidFill>
                <a:latin typeface="Rockwell"/>
                <a:ea typeface="DejaVu Sans"/>
              </a:rPr>
              <a:t> </a:t>
            </a:r>
            <a:endParaRPr lang="en-US" sz="2400" b="0" strike="noStrike" spc="-1" dirty="0">
              <a:latin typeface="Arial"/>
            </a:endParaRPr>
          </a:p>
          <a:p>
            <a:pPr marL="228600" indent="-226695">
              <a:lnSpc>
                <a:spcPct val="100000"/>
              </a:lnSpc>
              <a:spcBef>
                <a:spcPts val="499"/>
              </a:spcBef>
              <a:buClr>
                <a:srgbClr val="000000"/>
              </a:buClr>
              <a:buFont typeface="Arial"/>
              <a:buChar char="•"/>
            </a:pPr>
            <a:r>
              <a:rPr lang="en-US" sz="2400" b="0" strike="noStrike" spc="-1" dirty="0">
                <a:solidFill>
                  <a:srgbClr val="000000"/>
                </a:solidFill>
                <a:latin typeface="Rockwell"/>
                <a:ea typeface="DejaVu Sans"/>
              </a:rPr>
              <a:t>Caregiver</a:t>
            </a:r>
            <a:endParaRPr lang="en-US" sz="2400" b="0" strike="noStrike" spc="-1" dirty="0">
              <a:latin typeface="Arial"/>
            </a:endParaRPr>
          </a:p>
          <a:p>
            <a:pPr marL="228600" indent="-226695">
              <a:lnSpc>
                <a:spcPct val="100000"/>
              </a:lnSpc>
              <a:spcBef>
                <a:spcPts val="499"/>
              </a:spcBef>
              <a:buClr>
                <a:srgbClr val="000000"/>
              </a:buClr>
              <a:buFont typeface="Arial"/>
              <a:buChar char="•"/>
            </a:pPr>
            <a:r>
              <a:rPr lang="en-US" sz="2400" b="0" strike="noStrike" spc="-1" dirty="0">
                <a:solidFill>
                  <a:srgbClr val="000000"/>
                </a:solidFill>
                <a:latin typeface="Rockwell"/>
                <a:ea typeface="DejaVu Sans"/>
              </a:rPr>
              <a:t>Support Group</a:t>
            </a:r>
            <a:endParaRPr lang="en-US" sz="2400" b="0" strike="noStrike" spc="-1" dirty="0">
              <a:latin typeface="Arial"/>
            </a:endParaRPr>
          </a:p>
          <a:p>
            <a:pPr marL="228600" indent="-226695">
              <a:lnSpc>
                <a:spcPct val="100000"/>
              </a:lnSpc>
              <a:spcBef>
                <a:spcPts val="499"/>
              </a:spcBef>
              <a:buClr>
                <a:srgbClr val="000000"/>
              </a:buClr>
              <a:buFont typeface="Arial"/>
              <a:buChar char="•"/>
            </a:pPr>
            <a:r>
              <a:rPr lang="en-US" sz="2400" b="0" strike="noStrike" spc="-1" dirty="0">
                <a:solidFill>
                  <a:srgbClr val="000000"/>
                </a:solidFill>
                <a:latin typeface="Rockwell"/>
                <a:ea typeface="DejaVu Sans"/>
              </a:rPr>
              <a:t>Exercise Class</a:t>
            </a:r>
            <a:endParaRPr lang="en-US" sz="2400" b="0" strike="noStrike" spc="-1" dirty="0">
              <a:latin typeface="Arial"/>
            </a:endParaRPr>
          </a:p>
          <a:p>
            <a:pPr marL="228600" indent="-226695">
              <a:spcBef>
                <a:spcPts val="499"/>
              </a:spcBef>
              <a:buClr>
                <a:srgbClr val="000000"/>
              </a:buClr>
              <a:buFont typeface="Arial"/>
              <a:buChar char="•"/>
            </a:pPr>
            <a:r>
              <a:rPr lang="en-US" sz="2400" b="0" strike="noStrike" spc="-1" dirty="0">
                <a:solidFill>
                  <a:srgbClr val="000000"/>
                </a:solidFill>
                <a:latin typeface="Rockwell"/>
                <a:ea typeface="DejaVu Sans"/>
              </a:rPr>
              <a:t>Physical </a:t>
            </a:r>
            <a:r>
              <a:rPr lang="en-US" sz="2400" spc="-1" dirty="0">
                <a:solidFill>
                  <a:srgbClr val="000000"/>
                </a:solidFill>
                <a:latin typeface="Rockwell"/>
                <a:ea typeface="DejaVu Sans"/>
              </a:rPr>
              <a:t>Therapist</a:t>
            </a:r>
            <a:endParaRPr lang="en-US" sz="2400" spc="-1">
              <a:solidFill>
                <a:srgbClr val="000000"/>
              </a:solidFill>
              <a:latin typeface="Arial"/>
              <a:ea typeface="DejaVu Sans"/>
            </a:endParaRPr>
          </a:p>
          <a:p>
            <a:pPr marL="228600" indent="-226695">
              <a:spcBef>
                <a:spcPts val="499"/>
              </a:spcBef>
              <a:buClr>
                <a:srgbClr val="000000"/>
              </a:buClr>
              <a:buFont typeface="Arial"/>
              <a:buChar char="•"/>
            </a:pPr>
            <a:r>
              <a:rPr lang="en-US" sz="2400" spc="-1" dirty="0">
                <a:solidFill>
                  <a:srgbClr val="000000"/>
                </a:solidFill>
                <a:latin typeface="Rockwell"/>
                <a:ea typeface="DejaVu Sans"/>
              </a:rPr>
              <a:t>Occupational Therapist</a:t>
            </a:r>
          </a:p>
          <a:p>
            <a:pPr marL="228600" indent="-226695">
              <a:lnSpc>
                <a:spcPct val="100000"/>
              </a:lnSpc>
              <a:spcBef>
                <a:spcPts val="499"/>
              </a:spcBef>
              <a:buClr>
                <a:srgbClr val="000000"/>
              </a:buClr>
              <a:buFont typeface="Arial"/>
              <a:buChar char="•"/>
            </a:pPr>
            <a:r>
              <a:rPr lang="en-US" sz="2400" b="0" strike="noStrike" spc="-1" dirty="0">
                <a:solidFill>
                  <a:srgbClr val="000000"/>
                </a:solidFill>
                <a:latin typeface="Rockwell"/>
                <a:ea typeface="DejaVu Sans"/>
              </a:rPr>
              <a:t>Neurologist</a:t>
            </a:r>
            <a:endParaRPr lang="en-US" sz="2400" b="0" strike="noStrike" spc="-1" dirty="0">
              <a:latin typeface="Arial"/>
            </a:endParaRPr>
          </a:p>
          <a:p>
            <a:pPr marL="228600" indent="-226695">
              <a:lnSpc>
                <a:spcPct val="100000"/>
              </a:lnSpc>
              <a:spcBef>
                <a:spcPts val="499"/>
              </a:spcBef>
              <a:buClr>
                <a:srgbClr val="000000"/>
              </a:buClr>
              <a:buFont typeface="Arial"/>
              <a:buChar char="•"/>
            </a:pPr>
            <a:r>
              <a:rPr lang="en-US" sz="2400" b="0" strike="noStrike" spc="-1" dirty="0">
                <a:solidFill>
                  <a:srgbClr val="000000"/>
                </a:solidFill>
                <a:latin typeface="Rockwell"/>
                <a:ea typeface="DejaVu Sans"/>
              </a:rPr>
              <a:t>Personal Trainer</a:t>
            </a:r>
            <a:endParaRPr lang="en-US" sz="2400" b="0" strike="noStrike" spc="-1" dirty="0">
              <a:latin typeface="Arial"/>
            </a:endParaRPr>
          </a:p>
          <a:p>
            <a:pPr>
              <a:lnSpc>
                <a:spcPct val="100000"/>
              </a:lnSpc>
            </a:pPr>
            <a:endParaRPr lang="en-US" sz="2600" b="0" strike="noStrike" spc="-1" dirty="0">
              <a:latin typeface="Arial"/>
            </a:endParaRPr>
          </a:p>
          <a:p>
            <a:pPr>
              <a:lnSpc>
                <a:spcPct val="100000"/>
              </a:lnSpc>
              <a:spcBef>
                <a:spcPts val="499"/>
              </a:spcBef>
            </a:pPr>
            <a:endParaRPr lang="en-US" sz="2600" b="0" strike="noStrike" spc="-1" dirty="0">
              <a:latin typeface="Arial"/>
            </a:endParaRPr>
          </a:p>
        </p:txBody>
      </p:sp>
      <p:pic>
        <p:nvPicPr>
          <p:cNvPr id="323" name="Picture 2"/>
          <p:cNvPicPr/>
          <p:nvPr/>
        </p:nvPicPr>
        <p:blipFill>
          <a:blip r:embed="rId3"/>
          <a:stretch/>
        </p:blipFill>
        <p:spPr>
          <a:xfrm>
            <a:off x="5486400" y="1977840"/>
            <a:ext cx="3457440" cy="3740760"/>
          </a:xfrm>
          <a:prstGeom prst="rect">
            <a:avLst/>
          </a:prstGeom>
          <a:ln w="0">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CustomShape 1"/>
          <p:cNvSpPr/>
          <p:nvPr/>
        </p:nvSpPr>
        <p:spPr>
          <a:xfrm>
            <a:off x="838080" y="887760"/>
            <a:ext cx="10514160" cy="1324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200" b="1" strike="noStrike" spc="-1">
                <a:solidFill>
                  <a:srgbClr val="000000"/>
                </a:solidFill>
                <a:latin typeface="Rockwell"/>
                <a:ea typeface="DejaVu Sans"/>
              </a:rPr>
              <a:t>Find Support: </a:t>
            </a:r>
            <a:endParaRPr lang="en-US" sz="3200" b="0" strike="noStrike" spc="-1">
              <a:latin typeface="Arial"/>
            </a:endParaRPr>
          </a:p>
        </p:txBody>
      </p:sp>
      <p:sp>
        <p:nvSpPr>
          <p:cNvPr id="322" name="CustomShape 2"/>
          <p:cNvSpPr/>
          <p:nvPr/>
        </p:nvSpPr>
        <p:spPr>
          <a:xfrm>
            <a:off x="838080" y="1602541"/>
            <a:ext cx="10217160" cy="3859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2400" b="0" strike="noStrike" spc="-1" dirty="0">
              <a:latin typeface="Arial"/>
            </a:endParaRPr>
          </a:p>
          <a:p>
            <a:pPr marL="228600" indent="-226695">
              <a:lnSpc>
                <a:spcPct val="100000"/>
              </a:lnSpc>
              <a:spcBef>
                <a:spcPts val="499"/>
              </a:spcBef>
              <a:buClr>
                <a:srgbClr val="000000"/>
              </a:buClr>
              <a:buFont typeface="Arial"/>
              <a:buChar char="•"/>
            </a:pPr>
            <a:r>
              <a:rPr lang="en-US" sz="2400" b="0" strike="noStrike" spc="-1" dirty="0">
                <a:solidFill>
                  <a:srgbClr val="000000"/>
                </a:solidFill>
                <a:latin typeface="Rockwell"/>
                <a:ea typeface="DejaVu Sans"/>
              </a:rPr>
              <a:t>Family</a:t>
            </a:r>
            <a:endParaRPr lang="en-US" sz="2400" b="0" strike="noStrike" spc="-1" dirty="0">
              <a:latin typeface="Arial"/>
            </a:endParaRPr>
          </a:p>
          <a:p>
            <a:pPr marL="228600" indent="-226695">
              <a:spcBef>
                <a:spcPts val="499"/>
              </a:spcBef>
              <a:buClr>
                <a:srgbClr val="000000"/>
              </a:buClr>
              <a:buFont typeface="Arial"/>
              <a:buChar char="•"/>
            </a:pPr>
            <a:r>
              <a:rPr lang="en-US" sz="2400" b="0" strike="noStrike" spc="-1" dirty="0">
                <a:solidFill>
                  <a:srgbClr val="000000"/>
                </a:solidFill>
                <a:latin typeface="Rockwell"/>
                <a:ea typeface="DejaVu Sans"/>
              </a:rPr>
              <a:t>Friend</a:t>
            </a:r>
            <a:r>
              <a:rPr lang="en-US" sz="2400" spc="-1" dirty="0">
                <a:solidFill>
                  <a:srgbClr val="000000"/>
                </a:solidFill>
                <a:latin typeface="Rockwell"/>
                <a:ea typeface="DejaVu Sans"/>
              </a:rPr>
              <a:t> </a:t>
            </a:r>
            <a:endParaRPr lang="en-US" sz="2400" b="0" strike="noStrike" spc="-1" dirty="0">
              <a:latin typeface="Arial"/>
            </a:endParaRPr>
          </a:p>
          <a:p>
            <a:pPr marL="228600" indent="-226695">
              <a:lnSpc>
                <a:spcPct val="100000"/>
              </a:lnSpc>
              <a:spcBef>
                <a:spcPts val="499"/>
              </a:spcBef>
              <a:buClr>
                <a:srgbClr val="000000"/>
              </a:buClr>
              <a:buFont typeface="Arial"/>
              <a:buChar char="•"/>
            </a:pPr>
            <a:r>
              <a:rPr lang="en-US" sz="2400" b="0" strike="noStrike" spc="-1" dirty="0">
                <a:solidFill>
                  <a:srgbClr val="000000"/>
                </a:solidFill>
                <a:latin typeface="Rockwell"/>
                <a:ea typeface="DejaVu Sans"/>
              </a:rPr>
              <a:t>Caregiver</a:t>
            </a:r>
            <a:endParaRPr lang="en-US" sz="2400" b="0" strike="noStrike" spc="-1" dirty="0">
              <a:latin typeface="Arial"/>
            </a:endParaRPr>
          </a:p>
          <a:p>
            <a:pPr marL="228600" indent="-226695">
              <a:lnSpc>
                <a:spcPct val="100000"/>
              </a:lnSpc>
              <a:spcBef>
                <a:spcPts val="499"/>
              </a:spcBef>
              <a:buClr>
                <a:srgbClr val="000000"/>
              </a:buClr>
              <a:buFont typeface="Arial"/>
              <a:buChar char="•"/>
            </a:pPr>
            <a:r>
              <a:rPr lang="en-US" sz="2400" b="0" strike="noStrike" spc="-1" dirty="0">
                <a:solidFill>
                  <a:srgbClr val="000000"/>
                </a:solidFill>
                <a:latin typeface="Rockwell"/>
                <a:ea typeface="DejaVu Sans"/>
              </a:rPr>
              <a:t>Support Group</a:t>
            </a:r>
            <a:endParaRPr lang="en-US" sz="2400" b="0" strike="noStrike" spc="-1" dirty="0">
              <a:latin typeface="Arial"/>
            </a:endParaRPr>
          </a:p>
          <a:p>
            <a:pPr marL="228600" indent="-226695">
              <a:lnSpc>
                <a:spcPct val="100000"/>
              </a:lnSpc>
              <a:spcBef>
                <a:spcPts val="499"/>
              </a:spcBef>
              <a:buClr>
                <a:srgbClr val="000000"/>
              </a:buClr>
              <a:buFont typeface="Arial"/>
              <a:buChar char="•"/>
            </a:pPr>
            <a:r>
              <a:rPr lang="en-US" sz="2400" b="0" strike="noStrike" spc="-1" dirty="0">
                <a:solidFill>
                  <a:srgbClr val="000000"/>
                </a:solidFill>
                <a:latin typeface="Rockwell"/>
                <a:ea typeface="DejaVu Sans"/>
              </a:rPr>
              <a:t>Exercise Class</a:t>
            </a:r>
            <a:endParaRPr lang="en-US" sz="2400" b="0" strike="noStrike" spc="-1" dirty="0">
              <a:latin typeface="Arial"/>
            </a:endParaRPr>
          </a:p>
          <a:p>
            <a:pPr marL="228600" indent="-226695">
              <a:spcBef>
                <a:spcPts val="499"/>
              </a:spcBef>
              <a:buClr>
                <a:srgbClr val="000000"/>
              </a:buClr>
              <a:buFont typeface="Arial"/>
              <a:buChar char="•"/>
            </a:pPr>
            <a:r>
              <a:rPr lang="en-US" sz="2400" b="0" strike="noStrike" spc="-1" dirty="0">
                <a:solidFill>
                  <a:srgbClr val="000000"/>
                </a:solidFill>
                <a:latin typeface="Rockwell"/>
                <a:ea typeface="DejaVu Sans"/>
              </a:rPr>
              <a:t>Physical </a:t>
            </a:r>
            <a:r>
              <a:rPr lang="en-US" sz="2400" spc="-1" dirty="0">
                <a:solidFill>
                  <a:srgbClr val="000000"/>
                </a:solidFill>
                <a:latin typeface="Rockwell"/>
                <a:ea typeface="DejaVu Sans"/>
              </a:rPr>
              <a:t>Therapist</a:t>
            </a:r>
            <a:endParaRPr lang="en-US" sz="2400" spc="-1">
              <a:solidFill>
                <a:srgbClr val="000000"/>
              </a:solidFill>
              <a:latin typeface="Arial"/>
              <a:ea typeface="DejaVu Sans"/>
            </a:endParaRPr>
          </a:p>
          <a:p>
            <a:pPr marL="228600" indent="-226695">
              <a:spcBef>
                <a:spcPts val="499"/>
              </a:spcBef>
              <a:buClr>
                <a:srgbClr val="000000"/>
              </a:buClr>
              <a:buFont typeface="Arial"/>
              <a:buChar char="•"/>
            </a:pPr>
            <a:r>
              <a:rPr lang="en-US" sz="2400" spc="-1" dirty="0">
                <a:solidFill>
                  <a:srgbClr val="000000"/>
                </a:solidFill>
                <a:latin typeface="Rockwell"/>
                <a:ea typeface="DejaVu Sans"/>
              </a:rPr>
              <a:t>Occupational Therapist</a:t>
            </a:r>
          </a:p>
          <a:p>
            <a:pPr marL="228600" indent="-226695">
              <a:lnSpc>
                <a:spcPct val="100000"/>
              </a:lnSpc>
              <a:spcBef>
                <a:spcPts val="499"/>
              </a:spcBef>
              <a:buClr>
                <a:srgbClr val="000000"/>
              </a:buClr>
              <a:buFont typeface="Arial"/>
              <a:buChar char="•"/>
            </a:pPr>
            <a:r>
              <a:rPr lang="en-US" sz="2400" b="0" strike="noStrike" spc="-1" dirty="0">
                <a:solidFill>
                  <a:srgbClr val="000000"/>
                </a:solidFill>
                <a:latin typeface="Rockwell"/>
                <a:ea typeface="DejaVu Sans"/>
              </a:rPr>
              <a:t>Neurologist</a:t>
            </a:r>
            <a:endParaRPr lang="en-US" sz="2400" b="0" strike="noStrike" spc="-1" dirty="0">
              <a:latin typeface="Arial"/>
            </a:endParaRPr>
          </a:p>
          <a:p>
            <a:pPr marL="228600" indent="-226695">
              <a:lnSpc>
                <a:spcPct val="100000"/>
              </a:lnSpc>
              <a:spcBef>
                <a:spcPts val="499"/>
              </a:spcBef>
              <a:buClr>
                <a:srgbClr val="000000"/>
              </a:buClr>
              <a:buFont typeface="Arial"/>
              <a:buChar char="•"/>
            </a:pPr>
            <a:r>
              <a:rPr lang="en-US" sz="2400" b="0" strike="noStrike" spc="-1" dirty="0">
                <a:solidFill>
                  <a:srgbClr val="000000"/>
                </a:solidFill>
                <a:latin typeface="Rockwell"/>
                <a:ea typeface="DejaVu Sans"/>
              </a:rPr>
              <a:t>Personal Trainer</a:t>
            </a:r>
            <a:endParaRPr lang="en-US" sz="2400" b="0" strike="noStrike" spc="-1" dirty="0">
              <a:latin typeface="Arial"/>
            </a:endParaRPr>
          </a:p>
          <a:p>
            <a:pPr>
              <a:lnSpc>
                <a:spcPct val="100000"/>
              </a:lnSpc>
            </a:pPr>
            <a:endParaRPr lang="en-US" sz="2600" b="0" strike="noStrike" spc="-1" dirty="0">
              <a:latin typeface="Arial"/>
            </a:endParaRPr>
          </a:p>
          <a:p>
            <a:pPr>
              <a:lnSpc>
                <a:spcPct val="100000"/>
              </a:lnSpc>
              <a:spcBef>
                <a:spcPts val="499"/>
              </a:spcBef>
            </a:pPr>
            <a:endParaRPr lang="en-US" sz="2600" b="0" strike="noStrike" spc="-1" dirty="0">
              <a:latin typeface="Arial"/>
            </a:endParaRPr>
          </a:p>
        </p:txBody>
      </p:sp>
      <p:pic>
        <p:nvPicPr>
          <p:cNvPr id="323" name="Picture 2"/>
          <p:cNvPicPr/>
          <p:nvPr/>
        </p:nvPicPr>
        <p:blipFill>
          <a:blip r:embed="rId3"/>
          <a:stretch/>
        </p:blipFill>
        <p:spPr>
          <a:xfrm>
            <a:off x="5486400" y="1977840"/>
            <a:ext cx="3457440" cy="3740760"/>
          </a:xfrm>
          <a:prstGeom prst="rect">
            <a:avLst/>
          </a:prstGeom>
          <a:ln w="0">
            <a:noFill/>
          </a:ln>
        </p:spPr>
      </p:pic>
      <p:sp>
        <p:nvSpPr>
          <p:cNvPr id="5" name="CustomShape 3">
            <a:extLst>
              <a:ext uri="{FF2B5EF4-FFF2-40B4-BE49-F238E27FC236}">
                <a16:creationId xmlns:a16="http://schemas.microsoft.com/office/drawing/2014/main" id="{9568478D-9E6D-426A-81AA-FA55DA126A7B}"/>
              </a:ext>
            </a:extLst>
          </p:cNvPr>
          <p:cNvSpPr/>
          <p:nvPr/>
        </p:nvSpPr>
        <p:spPr>
          <a:xfrm rot="20280000">
            <a:off x="-1050480" y="1765080"/>
            <a:ext cx="14168520" cy="2257200"/>
          </a:xfrm>
          <a:prstGeom prst="rect">
            <a:avLst/>
          </a:prstGeom>
          <a:solidFill>
            <a:schemeClr val="tx2"/>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4200" b="1" strike="noStrike" spc="-1">
                <a:solidFill>
                  <a:srgbClr val="FFFFFF"/>
                </a:solidFill>
                <a:latin typeface="Rockwell"/>
                <a:ea typeface="DejaVu Sans"/>
              </a:rPr>
              <a:t>            THIS IS A MARATHON, NOT A SPRINT.</a:t>
            </a:r>
            <a:endParaRPr lang="en-US" sz="4200" b="0" strike="noStrike" spc="-1">
              <a:latin typeface="Arial"/>
            </a:endParaRPr>
          </a:p>
        </p:txBody>
      </p:sp>
    </p:spTree>
    <p:extLst>
      <p:ext uri="{BB962C8B-B14F-4D97-AF65-F5344CB8AC3E}">
        <p14:creationId xmlns:p14="http://schemas.microsoft.com/office/powerpoint/2010/main" val="40869941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CustomShape 1"/>
          <p:cNvSpPr/>
          <p:nvPr/>
        </p:nvSpPr>
        <p:spPr>
          <a:xfrm>
            <a:off x="838080" y="1220040"/>
            <a:ext cx="10514160" cy="1046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200" b="1" strike="noStrike" spc="-1">
                <a:solidFill>
                  <a:srgbClr val="E6B222"/>
                </a:solidFill>
                <a:latin typeface="Rockwell"/>
                <a:ea typeface="DejaVu Sans"/>
              </a:rPr>
              <a:t>ACTION STEP: </a:t>
            </a:r>
            <a:br/>
            <a:endParaRPr lang="en-US" sz="3200" b="0" strike="noStrike" spc="-1">
              <a:latin typeface="Arial"/>
            </a:endParaRPr>
          </a:p>
        </p:txBody>
      </p:sp>
      <p:sp>
        <p:nvSpPr>
          <p:cNvPr id="329" name="CustomShape 2"/>
          <p:cNvSpPr/>
          <p:nvPr/>
        </p:nvSpPr>
        <p:spPr>
          <a:xfrm>
            <a:off x="838080" y="1829880"/>
            <a:ext cx="10514160" cy="375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720">
              <a:lnSpc>
                <a:spcPct val="100000"/>
              </a:lnSpc>
              <a:spcBef>
                <a:spcPts val="1001"/>
              </a:spcBef>
            </a:pPr>
            <a:r>
              <a:rPr lang="en-US" sz="4800" b="1" strike="noStrike" spc="-1">
                <a:solidFill>
                  <a:srgbClr val="FFFFFF"/>
                </a:solidFill>
                <a:latin typeface="Rockwell"/>
                <a:ea typeface="DejaVu Sans"/>
              </a:rPr>
              <a:t>See a Parkinson's Physical Therapist </a:t>
            </a:r>
            <a:endParaRPr lang="en-US" sz="4800" b="0" strike="noStrike" spc="-1">
              <a:latin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CustomShape 1"/>
          <p:cNvSpPr/>
          <p:nvPr/>
        </p:nvSpPr>
        <p:spPr>
          <a:xfrm>
            <a:off x="838080" y="887760"/>
            <a:ext cx="10514160" cy="1324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200" b="1" strike="noStrike" spc="-1">
                <a:solidFill>
                  <a:srgbClr val="000000"/>
                </a:solidFill>
                <a:latin typeface="Rockwell"/>
                <a:ea typeface="DejaVu Sans"/>
              </a:rPr>
              <a:t>For Any BODY that Moves</a:t>
            </a:r>
            <a:endParaRPr lang="en-US" sz="3200" b="0" strike="noStrike" spc="-1">
              <a:latin typeface="Arial"/>
            </a:endParaRPr>
          </a:p>
        </p:txBody>
      </p:sp>
      <p:sp>
        <p:nvSpPr>
          <p:cNvPr id="168" name="CustomShape 2"/>
          <p:cNvSpPr/>
          <p:nvPr/>
        </p:nvSpPr>
        <p:spPr>
          <a:xfrm>
            <a:off x="842040" y="2019960"/>
            <a:ext cx="4782960" cy="3859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457920" indent="-456120">
              <a:lnSpc>
                <a:spcPct val="100000"/>
              </a:lnSpc>
              <a:spcBef>
                <a:spcPts val="499"/>
              </a:spcBef>
              <a:buClr>
                <a:srgbClr val="000000"/>
              </a:buClr>
              <a:buFont typeface="Arial"/>
              <a:buChar char="•"/>
            </a:pPr>
            <a:r>
              <a:rPr lang="en-US" sz="2800" b="0" strike="noStrike" spc="-1">
                <a:solidFill>
                  <a:srgbClr val="000000"/>
                </a:solidFill>
                <a:latin typeface="Rockwell"/>
                <a:ea typeface="DejaVu Sans"/>
              </a:rPr>
              <a:t>Strength</a:t>
            </a:r>
            <a:endParaRPr lang="en-US" sz="2800" b="0" strike="noStrike" spc="-1">
              <a:latin typeface="Arial"/>
            </a:endParaRPr>
          </a:p>
          <a:p>
            <a:pPr marL="457920" indent="-456120">
              <a:lnSpc>
                <a:spcPct val="100000"/>
              </a:lnSpc>
              <a:spcBef>
                <a:spcPts val="499"/>
              </a:spcBef>
              <a:buClr>
                <a:srgbClr val="000000"/>
              </a:buClr>
              <a:buFont typeface="Arial"/>
              <a:buChar char="•"/>
            </a:pPr>
            <a:r>
              <a:rPr lang="en-US" sz="2800" b="0" strike="noStrike" spc="-1">
                <a:solidFill>
                  <a:srgbClr val="000000"/>
                </a:solidFill>
                <a:latin typeface="Rockwell"/>
                <a:ea typeface="DejaVu Sans"/>
              </a:rPr>
              <a:t>Balance</a:t>
            </a:r>
            <a:endParaRPr lang="en-US" sz="2800" b="0" strike="noStrike" spc="-1">
              <a:latin typeface="Arial"/>
            </a:endParaRPr>
          </a:p>
          <a:p>
            <a:pPr marL="457920" indent="-456120">
              <a:lnSpc>
                <a:spcPct val="100000"/>
              </a:lnSpc>
              <a:spcBef>
                <a:spcPts val="499"/>
              </a:spcBef>
              <a:buClr>
                <a:srgbClr val="000000"/>
              </a:buClr>
              <a:buFont typeface="Arial"/>
              <a:buChar char="•"/>
            </a:pPr>
            <a:r>
              <a:rPr lang="en-US" sz="2800" b="0" strike="noStrike" spc="-1">
                <a:solidFill>
                  <a:srgbClr val="000000"/>
                </a:solidFill>
                <a:latin typeface="Rockwell"/>
                <a:ea typeface="DejaVu Sans"/>
              </a:rPr>
              <a:t>Agility</a:t>
            </a:r>
            <a:endParaRPr lang="en-US" sz="2800" b="0" strike="noStrike" spc="-1">
              <a:latin typeface="Arial"/>
            </a:endParaRPr>
          </a:p>
          <a:p>
            <a:pPr marL="457920" indent="-456120">
              <a:lnSpc>
                <a:spcPct val="100000"/>
              </a:lnSpc>
              <a:spcBef>
                <a:spcPts val="499"/>
              </a:spcBef>
              <a:buClr>
                <a:srgbClr val="000000"/>
              </a:buClr>
              <a:buFont typeface="Arial"/>
              <a:buChar char="•"/>
            </a:pPr>
            <a:r>
              <a:rPr lang="en-US" sz="2800" b="0" strike="noStrike" spc="-1">
                <a:solidFill>
                  <a:srgbClr val="000000"/>
                </a:solidFill>
                <a:latin typeface="Rockwell"/>
                <a:ea typeface="DejaVu Sans"/>
              </a:rPr>
              <a:t>Flexibility</a:t>
            </a:r>
            <a:endParaRPr lang="en-US" sz="2800" b="0" strike="noStrike" spc="-1">
              <a:latin typeface="Arial"/>
            </a:endParaRPr>
          </a:p>
          <a:p>
            <a:pPr marL="457920" indent="-456120">
              <a:lnSpc>
                <a:spcPct val="100000"/>
              </a:lnSpc>
              <a:spcBef>
                <a:spcPts val="499"/>
              </a:spcBef>
              <a:buClr>
                <a:srgbClr val="000000"/>
              </a:buClr>
              <a:buFont typeface="Arial"/>
              <a:buChar char="•"/>
            </a:pPr>
            <a:r>
              <a:rPr lang="en-US" sz="2800" b="0" strike="noStrike" spc="-1">
                <a:solidFill>
                  <a:srgbClr val="000000"/>
                </a:solidFill>
                <a:latin typeface="Rockwell"/>
                <a:ea typeface="DejaVu Sans"/>
              </a:rPr>
              <a:t>Mood</a:t>
            </a:r>
            <a:endParaRPr lang="en-US" sz="2800" b="0" strike="noStrike" spc="-1">
              <a:latin typeface="Arial"/>
            </a:endParaRPr>
          </a:p>
          <a:p>
            <a:pPr marL="457920" indent="-456120">
              <a:lnSpc>
                <a:spcPct val="100000"/>
              </a:lnSpc>
              <a:spcBef>
                <a:spcPts val="499"/>
              </a:spcBef>
              <a:buClr>
                <a:srgbClr val="000000"/>
              </a:buClr>
              <a:buFont typeface="Arial"/>
              <a:buChar char="•"/>
            </a:pPr>
            <a:r>
              <a:rPr lang="en-US" sz="2800" b="0" strike="noStrike" spc="-1">
                <a:solidFill>
                  <a:srgbClr val="000000"/>
                </a:solidFill>
                <a:latin typeface="Rockwell"/>
                <a:ea typeface="DejaVu Sans"/>
              </a:rPr>
              <a:t>Sleep</a:t>
            </a:r>
            <a:endParaRPr lang="en-US" sz="2800" b="0" strike="noStrike" spc="-1">
              <a:latin typeface="Arial"/>
            </a:endParaRPr>
          </a:p>
          <a:p>
            <a:pPr marL="457920" indent="-456120">
              <a:lnSpc>
                <a:spcPct val="100000"/>
              </a:lnSpc>
              <a:spcBef>
                <a:spcPts val="499"/>
              </a:spcBef>
              <a:buClr>
                <a:srgbClr val="000000"/>
              </a:buClr>
              <a:buFont typeface="Arial"/>
              <a:buChar char="•"/>
            </a:pPr>
            <a:r>
              <a:rPr lang="en-US" sz="2800" b="0" strike="noStrike" spc="-1">
                <a:solidFill>
                  <a:srgbClr val="000000"/>
                </a:solidFill>
                <a:latin typeface="Rockwell"/>
                <a:ea typeface="DejaVu Sans"/>
              </a:rPr>
              <a:t>Gut Motility</a:t>
            </a:r>
            <a:endParaRPr lang="en-US" sz="2800" b="0" strike="noStrike" spc="-1">
              <a:latin typeface="Arial"/>
            </a:endParaRPr>
          </a:p>
          <a:p>
            <a:pPr marL="457920" indent="-456120">
              <a:lnSpc>
                <a:spcPct val="100000"/>
              </a:lnSpc>
              <a:spcBef>
                <a:spcPts val="499"/>
              </a:spcBef>
              <a:buClr>
                <a:srgbClr val="000000"/>
              </a:buClr>
              <a:buFont typeface="Arial"/>
              <a:buChar char="•"/>
            </a:pPr>
            <a:r>
              <a:rPr lang="en-US" sz="2800" b="0" strike="noStrike" spc="-1">
                <a:solidFill>
                  <a:srgbClr val="000000"/>
                </a:solidFill>
                <a:latin typeface="Rockwell"/>
                <a:ea typeface="DejaVu Sans"/>
              </a:rPr>
              <a:t>Cardiovascular Health </a:t>
            </a:r>
            <a:endParaRPr lang="en-US" sz="2800" b="0" strike="noStrike" spc="-1">
              <a:latin typeface="Arial"/>
            </a:endParaRPr>
          </a:p>
          <a:p>
            <a:pPr>
              <a:lnSpc>
                <a:spcPct val="100000"/>
              </a:lnSpc>
              <a:spcBef>
                <a:spcPts val="499"/>
              </a:spcBef>
            </a:pPr>
            <a:endParaRPr lang="en-US" sz="2800" b="0" strike="noStrike" spc="-1">
              <a:latin typeface="Arial"/>
            </a:endParaRPr>
          </a:p>
        </p:txBody>
      </p:sp>
      <p:pic>
        <p:nvPicPr>
          <p:cNvPr id="169" name="Picture 2"/>
          <p:cNvPicPr/>
          <p:nvPr/>
        </p:nvPicPr>
        <p:blipFill>
          <a:blip r:embed="rId3"/>
          <a:stretch/>
        </p:blipFill>
        <p:spPr>
          <a:xfrm>
            <a:off x="8509320" y="976680"/>
            <a:ext cx="3606120" cy="5544360"/>
          </a:xfrm>
          <a:prstGeom prst="rect">
            <a:avLst/>
          </a:prstGeom>
          <a:ln w="0">
            <a:noFill/>
          </a:ln>
        </p:spPr>
      </p:pic>
      <p:sp>
        <p:nvSpPr>
          <p:cNvPr id="170" name="CustomShape 3"/>
          <p:cNvSpPr/>
          <p:nvPr/>
        </p:nvSpPr>
        <p:spPr>
          <a:xfrm>
            <a:off x="4559040" y="2019960"/>
            <a:ext cx="4687920" cy="3859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457920" indent="-456120">
              <a:lnSpc>
                <a:spcPct val="100000"/>
              </a:lnSpc>
              <a:spcBef>
                <a:spcPts val="1001"/>
              </a:spcBef>
              <a:buClr>
                <a:srgbClr val="000000"/>
              </a:buClr>
              <a:buFont typeface="Arial"/>
              <a:buChar char="•"/>
            </a:pPr>
            <a:r>
              <a:rPr lang="en-US" sz="2800" b="0" strike="noStrike" spc="-1">
                <a:solidFill>
                  <a:srgbClr val="000000"/>
                </a:solidFill>
                <a:latin typeface="Rockwell"/>
                <a:ea typeface="Arial"/>
              </a:rPr>
              <a:t>Social interaction</a:t>
            </a:r>
            <a:endParaRPr lang="en-US" sz="2800" b="0" strike="noStrike" spc="-1">
              <a:latin typeface="Arial"/>
            </a:endParaRPr>
          </a:p>
          <a:p>
            <a:pPr marL="457920" indent="-456120">
              <a:lnSpc>
                <a:spcPct val="100000"/>
              </a:lnSpc>
              <a:spcBef>
                <a:spcPts val="1001"/>
              </a:spcBef>
              <a:buClr>
                <a:srgbClr val="000000"/>
              </a:buClr>
              <a:buFont typeface="Arial"/>
              <a:buChar char="•"/>
            </a:pPr>
            <a:r>
              <a:rPr lang="en-US" sz="2800" b="0" strike="noStrike" spc="-1">
                <a:solidFill>
                  <a:srgbClr val="000000"/>
                </a:solidFill>
                <a:latin typeface="Rockwell"/>
                <a:ea typeface="Arial"/>
              </a:rPr>
              <a:t>Improved feelings</a:t>
            </a:r>
            <a:br/>
            <a:r>
              <a:rPr lang="en-US" sz="2800" b="0" strike="noStrike" spc="-1">
                <a:solidFill>
                  <a:srgbClr val="000000"/>
                </a:solidFill>
                <a:latin typeface="Rockwell"/>
                <a:ea typeface="Arial"/>
              </a:rPr>
              <a:t>of wellbeing and quality of life</a:t>
            </a:r>
            <a:endParaRPr lang="en-US" sz="2800" b="0" strike="noStrike" spc="-1">
              <a:latin typeface="Arial"/>
            </a:endParaRPr>
          </a:p>
          <a:p>
            <a:pPr marL="457920" indent="-456120">
              <a:lnSpc>
                <a:spcPct val="100000"/>
              </a:lnSpc>
              <a:spcBef>
                <a:spcPts val="1001"/>
              </a:spcBef>
              <a:buClr>
                <a:srgbClr val="000000"/>
              </a:buClr>
              <a:buFont typeface="Arial"/>
              <a:buChar char="•"/>
            </a:pPr>
            <a:r>
              <a:rPr lang="en-US" sz="2800" b="0" strike="noStrike" spc="-1">
                <a:solidFill>
                  <a:srgbClr val="000000"/>
                </a:solidFill>
                <a:latin typeface="Rockwell"/>
                <a:ea typeface="Arial"/>
              </a:rPr>
              <a:t>Explore new hobbies and learn new skills</a:t>
            </a:r>
            <a:endParaRPr lang="en-US" sz="2800" b="0" strike="noStrike" spc="-1">
              <a:latin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CustomShape 1"/>
          <p:cNvSpPr/>
          <p:nvPr/>
        </p:nvSpPr>
        <p:spPr>
          <a:xfrm>
            <a:off x="838080" y="1220040"/>
            <a:ext cx="10514160" cy="1046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200" b="1" strike="noStrike" spc="-1">
                <a:solidFill>
                  <a:srgbClr val="E6B222"/>
                </a:solidFill>
                <a:latin typeface="Rockwell"/>
                <a:ea typeface="Franklin Gothic Medium"/>
              </a:rPr>
              <a:t>ACTION STEP:</a:t>
            </a:r>
            <a:endParaRPr lang="en-US" sz="3200" b="0" strike="noStrike" spc="-1">
              <a:latin typeface="Arial"/>
            </a:endParaRPr>
          </a:p>
          <a:p>
            <a:pPr>
              <a:lnSpc>
                <a:spcPct val="90000"/>
              </a:lnSpc>
            </a:pPr>
            <a:r>
              <a:rPr lang="en-US" sz="4000" b="1" strike="noStrike" spc="-1">
                <a:solidFill>
                  <a:srgbClr val="FFFFFF"/>
                </a:solidFill>
                <a:latin typeface="Rockwell"/>
                <a:ea typeface="Franklin Gothic Medium"/>
              </a:rPr>
              <a:t>See a Parkinson's Physical Therapist </a:t>
            </a:r>
            <a:endParaRPr lang="en-US" sz="4000" b="0" strike="noStrike" spc="-1">
              <a:latin typeface="Arial"/>
            </a:endParaRPr>
          </a:p>
        </p:txBody>
      </p:sp>
      <p:sp>
        <p:nvSpPr>
          <p:cNvPr id="331" name="CustomShape 2"/>
          <p:cNvSpPr/>
          <p:nvPr/>
        </p:nvSpPr>
        <p:spPr>
          <a:xfrm>
            <a:off x="838080" y="2422440"/>
            <a:ext cx="9561600" cy="375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457835" indent="-455930">
              <a:spcBef>
                <a:spcPts val="1001"/>
              </a:spcBef>
              <a:buClr>
                <a:srgbClr val="FFFFFF"/>
              </a:buClr>
              <a:buFont typeface="Arial"/>
              <a:buChar char="•"/>
            </a:pPr>
            <a:r>
              <a:rPr lang="en-US" sz="2800" b="0" strike="noStrike" spc="-1" dirty="0">
                <a:solidFill>
                  <a:srgbClr val="FFFFFF"/>
                </a:solidFill>
                <a:latin typeface="Rockwell"/>
                <a:ea typeface="DejaVu Sans"/>
              </a:rPr>
              <a:t>Fitness classes and home workouts </a:t>
            </a:r>
            <a:r>
              <a:rPr lang="en-US" sz="2800" spc="-1" dirty="0">
                <a:solidFill>
                  <a:srgbClr val="FFFFFF"/>
                </a:solidFill>
                <a:latin typeface="Rockwell"/>
                <a:ea typeface="DejaVu Sans"/>
              </a:rPr>
              <a:t>are wonderful ways to move your body, but do</a:t>
            </a:r>
            <a:r>
              <a:rPr lang="en-US" sz="2800" b="0" strike="noStrike" spc="-1" dirty="0">
                <a:solidFill>
                  <a:srgbClr val="FFFFFF"/>
                </a:solidFill>
                <a:latin typeface="Rockwell"/>
                <a:ea typeface="DejaVu Sans"/>
              </a:rPr>
              <a:t> not negate the value of working with a physical therapist specialized in helping you combat motor decline and optimize your </a:t>
            </a:r>
            <a:r>
              <a:rPr lang="en-US" sz="2800" spc="-1" dirty="0">
                <a:solidFill>
                  <a:srgbClr val="FFFFFF"/>
                </a:solidFill>
                <a:latin typeface="Rockwell"/>
                <a:ea typeface="DejaVu Sans"/>
              </a:rPr>
              <a:t>function in </a:t>
            </a:r>
            <a:r>
              <a:rPr lang="en-US" sz="2800" b="0" strike="noStrike" spc="-1" dirty="0">
                <a:solidFill>
                  <a:srgbClr val="FFFFFF"/>
                </a:solidFill>
                <a:latin typeface="Rockwell"/>
                <a:ea typeface="DejaVu Sans"/>
              </a:rPr>
              <a:t>every stage</a:t>
            </a:r>
            <a:r>
              <a:rPr lang="en-US" sz="2800" spc="-1" dirty="0">
                <a:solidFill>
                  <a:srgbClr val="FFFFFF"/>
                </a:solidFill>
                <a:latin typeface="Rockwell"/>
                <a:ea typeface="DejaVu Sans"/>
              </a:rPr>
              <a:t> </a:t>
            </a:r>
            <a:r>
              <a:rPr lang="en-US" sz="2800" b="0" strike="noStrike" spc="-1" dirty="0">
                <a:solidFill>
                  <a:srgbClr val="FFFFFF"/>
                </a:solidFill>
                <a:latin typeface="Rockwell"/>
                <a:ea typeface="DejaVu Sans"/>
              </a:rPr>
              <a:t>of the disease.  </a:t>
            </a:r>
            <a:endParaRPr lang="en-US" sz="2800" b="0" strike="noStrike" spc="-1" dirty="0">
              <a:latin typeface="Arial"/>
            </a:endParaRPr>
          </a:p>
        </p:txBody>
      </p:sp>
      <p:pic>
        <p:nvPicPr>
          <p:cNvPr id="332" name="Picture 2" descr="A picture containing player, ball&#10;&#10;Description automatically generated"/>
          <p:cNvPicPr/>
          <p:nvPr/>
        </p:nvPicPr>
        <p:blipFill>
          <a:blip r:embed="rId3"/>
          <a:stretch/>
        </p:blipFill>
        <p:spPr>
          <a:xfrm>
            <a:off x="8309537" y="4476747"/>
            <a:ext cx="1933200" cy="1876680"/>
          </a:xfrm>
          <a:prstGeom prst="rect">
            <a:avLst/>
          </a:prstGeom>
          <a:ln w="0">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CustomShape 1"/>
          <p:cNvSpPr/>
          <p:nvPr/>
        </p:nvSpPr>
        <p:spPr>
          <a:xfrm>
            <a:off x="838080" y="1220040"/>
            <a:ext cx="10514160" cy="1046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200" b="1" strike="noStrike" spc="-1">
                <a:solidFill>
                  <a:srgbClr val="E6B222"/>
                </a:solidFill>
                <a:latin typeface="Rockwell"/>
                <a:ea typeface="Franklin Gothic Medium"/>
              </a:rPr>
              <a:t>ACTION STEP:</a:t>
            </a:r>
            <a:endParaRPr lang="en-US" sz="3200" b="0" strike="noStrike" spc="-1">
              <a:latin typeface="Arial"/>
            </a:endParaRPr>
          </a:p>
          <a:p>
            <a:pPr>
              <a:lnSpc>
                <a:spcPct val="90000"/>
              </a:lnSpc>
            </a:pPr>
            <a:r>
              <a:rPr lang="en-US" sz="4000" b="1" strike="noStrike" spc="-1">
                <a:solidFill>
                  <a:srgbClr val="FFFFFF"/>
                </a:solidFill>
                <a:latin typeface="Rockwell"/>
                <a:ea typeface="Franklin Gothic Medium"/>
              </a:rPr>
              <a:t>See a Parkinson's Physical Therapist </a:t>
            </a:r>
            <a:endParaRPr lang="en-US" sz="4000" b="0" strike="noStrike" spc="-1">
              <a:latin typeface="Arial"/>
            </a:endParaRPr>
          </a:p>
        </p:txBody>
      </p:sp>
      <p:sp>
        <p:nvSpPr>
          <p:cNvPr id="334" name="CustomShape 2"/>
          <p:cNvSpPr/>
          <p:nvPr/>
        </p:nvSpPr>
        <p:spPr>
          <a:xfrm>
            <a:off x="838080" y="2422440"/>
            <a:ext cx="9561600" cy="375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457920" indent="-456120">
              <a:lnSpc>
                <a:spcPct val="100000"/>
              </a:lnSpc>
              <a:spcBef>
                <a:spcPts val="1001"/>
              </a:spcBef>
              <a:buClr>
                <a:srgbClr val="FFFFFF"/>
              </a:buClr>
              <a:buFont typeface="Arial"/>
              <a:buChar char="•"/>
            </a:pPr>
            <a:r>
              <a:rPr lang="en-US" sz="2800" b="0" strike="noStrike" spc="-1">
                <a:solidFill>
                  <a:srgbClr val="FFFFFF"/>
                </a:solidFill>
                <a:latin typeface="Rockwell"/>
                <a:ea typeface="DejaVu Sans"/>
              </a:rPr>
              <a:t>Patient Specific Intervention and Programming</a:t>
            </a:r>
            <a:endParaRPr lang="en-US" sz="2800" b="0" strike="noStrike" spc="-1">
              <a:latin typeface="Arial"/>
            </a:endParaRPr>
          </a:p>
          <a:p>
            <a:pPr marL="457920" indent="-456120">
              <a:lnSpc>
                <a:spcPct val="100000"/>
              </a:lnSpc>
              <a:spcBef>
                <a:spcPts val="1001"/>
              </a:spcBef>
              <a:buClr>
                <a:srgbClr val="FFFFFF"/>
              </a:buClr>
              <a:buFont typeface="Arial"/>
              <a:buChar char="•"/>
            </a:pPr>
            <a:r>
              <a:rPr lang="en-US" sz="2800" b="0" strike="noStrike" spc="-1">
                <a:solidFill>
                  <a:srgbClr val="FFFFFF"/>
                </a:solidFill>
                <a:latin typeface="Rockwell"/>
                <a:ea typeface="DejaVu Sans"/>
              </a:rPr>
              <a:t>Pain</a:t>
            </a:r>
            <a:endParaRPr lang="en-US" sz="2800" b="0" strike="noStrike" spc="-1">
              <a:latin typeface="Arial"/>
            </a:endParaRPr>
          </a:p>
          <a:p>
            <a:pPr marL="457920" indent="-456120">
              <a:lnSpc>
                <a:spcPct val="100000"/>
              </a:lnSpc>
              <a:spcBef>
                <a:spcPts val="1001"/>
              </a:spcBef>
              <a:buClr>
                <a:srgbClr val="FFFFFF"/>
              </a:buClr>
              <a:buFont typeface="Arial"/>
              <a:buChar char="•"/>
            </a:pPr>
            <a:r>
              <a:rPr lang="en-US" sz="2800" b="0" strike="noStrike" spc="-1">
                <a:solidFill>
                  <a:srgbClr val="FFFFFF"/>
                </a:solidFill>
                <a:latin typeface="Rockwell"/>
                <a:ea typeface="DejaVu Sans"/>
              </a:rPr>
              <a:t>Dual Task Training</a:t>
            </a:r>
            <a:endParaRPr lang="en-US" sz="2800" b="0" strike="noStrike" spc="-1">
              <a:latin typeface="Arial"/>
            </a:endParaRPr>
          </a:p>
          <a:p>
            <a:pPr marL="457920" indent="-456120">
              <a:lnSpc>
                <a:spcPct val="100000"/>
              </a:lnSpc>
              <a:spcBef>
                <a:spcPts val="1001"/>
              </a:spcBef>
              <a:buClr>
                <a:srgbClr val="FFFFFF"/>
              </a:buClr>
              <a:buFont typeface="Arial"/>
              <a:buChar char="•"/>
            </a:pPr>
            <a:r>
              <a:rPr lang="en-US" sz="2800" b="0" strike="noStrike" spc="-1">
                <a:solidFill>
                  <a:srgbClr val="FFFFFF"/>
                </a:solidFill>
                <a:latin typeface="Rockwell"/>
                <a:ea typeface="DejaVu Sans"/>
              </a:rPr>
              <a:t>Caregiver Education &amp; Training</a:t>
            </a:r>
            <a:endParaRPr lang="en-US" sz="2800" b="0" strike="noStrike" spc="-1">
              <a:latin typeface="Arial"/>
            </a:endParaRPr>
          </a:p>
          <a:p>
            <a:pPr marL="457920" indent="-456120">
              <a:lnSpc>
                <a:spcPct val="100000"/>
              </a:lnSpc>
              <a:spcBef>
                <a:spcPts val="1001"/>
              </a:spcBef>
              <a:buClr>
                <a:srgbClr val="FFFFFF"/>
              </a:buClr>
              <a:buFont typeface="Arial"/>
              <a:buChar char="•"/>
            </a:pPr>
            <a:r>
              <a:rPr lang="en-US" sz="2800" b="0" strike="noStrike" spc="-1">
                <a:solidFill>
                  <a:srgbClr val="FFFFFF"/>
                </a:solidFill>
                <a:latin typeface="Rockwell"/>
                <a:ea typeface="DejaVu Sans"/>
              </a:rPr>
              <a:t>Problem Solve Daily Activities</a:t>
            </a:r>
            <a:endParaRPr lang="en-US" sz="2800" b="0" strike="noStrike" spc="-1">
              <a:latin typeface="Arial"/>
            </a:endParaRPr>
          </a:p>
          <a:p>
            <a:pPr marL="457920" indent="-456120">
              <a:lnSpc>
                <a:spcPct val="100000"/>
              </a:lnSpc>
              <a:spcBef>
                <a:spcPts val="1001"/>
              </a:spcBef>
              <a:buClr>
                <a:srgbClr val="FFFFFF"/>
              </a:buClr>
              <a:buFont typeface="Arial"/>
              <a:buChar char="•"/>
            </a:pPr>
            <a:r>
              <a:rPr lang="en-US" sz="2800" b="0" strike="noStrike" spc="-1">
                <a:solidFill>
                  <a:srgbClr val="FFFFFF"/>
                </a:solidFill>
                <a:latin typeface="Rockwell"/>
                <a:ea typeface="DejaVu Sans"/>
              </a:rPr>
              <a:t>Equipment Acquisition</a:t>
            </a:r>
            <a:endParaRPr lang="en-US" sz="2800" b="0" strike="noStrike" spc="-1">
              <a:latin typeface="Arial"/>
            </a:endParaRPr>
          </a:p>
        </p:txBody>
      </p:sp>
      <p:pic>
        <p:nvPicPr>
          <p:cNvPr id="335" name="Picture 19" descr="A close up&#10;&#10;Description automatically generated"/>
          <p:cNvPicPr/>
          <p:nvPr/>
        </p:nvPicPr>
        <p:blipFill>
          <a:blip r:embed="rId3"/>
          <a:stretch/>
        </p:blipFill>
        <p:spPr>
          <a:xfrm>
            <a:off x="8173440" y="3709440"/>
            <a:ext cx="3283560" cy="2546280"/>
          </a:xfrm>
          <a:prstGeom prst="rect">
            <a:avLst/>
          </a:prstGeom>
          <a:ln w="0">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CustomShape 1"/>
          <p:cNvSpPr/>
          <p:nvPr/>
        </p:nvSpPr>
        <p:spPr>
          <a:xfrm>
            <a:off x="831960" y="1709640"/>
            <a:ext cx="10514160" cy="2851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nSpc>
                <a:spcPct val="90000"/>
              </a:lnSpc>
            </a:pPr>
            <a:r>
              <a:rPr lang="en-US" sz="6000" b="1" strike="noStrike" spc="-1">
                <a:solidFill>
                  <a:srgbClr val="FFFFFF"/>
                </a:solidFill>
                <a:latin typeface="Rockwell"/>
                <a:ea typeface="Arial"/>
              </a:rPr>
              <a:t>Review</a:t>
            </a:r>
            <a:endParaRPr lang="en-US" sz="6000" b="0" strike="noStrike" spc="-1">
              <a:latin typeface="Arial"/>
            </a:endParaRPr>
          </a:p>
        </p:txBody>
      </p:sp>
      <p:sp>
        <p:nvSpPr>
          <p:cNvPr id="337" name="CustomShape 2"/>
          <p:cNvSpPr/>
          <p:nvPr/>
        </p:nvSpPr>
        <p:spPr>
          <a:xfrm>
            <a:off x="831960" y="4589640"/>
            <a:ext cx="10514160" cy="1498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spcBef>
                <a:spcPts val="1001"/>
              </a:spcBef>
              <a:tabLst>
                <a:tab pos="0" algn="l"/>
              </a:tabLst>
            </a:pPr>
            <a:r>
              <a:rPr lang="en-US" sz="2400" b="0" strike="noStrike" spc="-1">
                <a:solidFill>
                  <a:srgbClr val="FFFFFF"/>
                </a:solidFill>
                <a:latin typeface="Rockwell"/>
                <a:ea typeface="DejaVu Sans"/>
              </a:rPr>
              <a:t>What did we just learn?</a:t>
            </a:r>
            <a:endParaRPr lang="en-US" sz="2400" b="0" strike="noStrike" spc="-1">
              <a:latin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 name="Picture 4" descr="Icon&#10;&#10;Description automatically generated"/>
          <p:cNvPicPr/>
          <p:nvPr/>
        </p:nvPicPr>
        <p:blipFill>
          <a:blip r:embed="rId2"/>
          <a:stretch/>
        </p:blipFill>
        <p:spPr>
          <a:xfrm>
            <a:off x="1080" y="-407160"/>
            <a:ext cx="1942200" cy="2818440"/>
          </a:xfrm>
          <a:prstGeom prst="rect">
            <a:avLst/>
          </a:prstGeom>
          <a:ln w="0">
            <a:noFill/>
          </a:ln>
        </p:spPr>
      </p:pic>
      <p:sp>
        <p:nvSpPr>
          <p:cNvPr id="339" name="CustomShape 1"/>
          <p:cNvSpPr/>
          <p:nvPr/>
        </p:nvSpPr>
        <p:spPr>
          <a:xfrm>
            <a:off x="838080" y="995400"/>
            <a:ext cx="10217160" cy="4842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1800" b="0" strike="noStrike" spc="-1">
              <a:latin typeface="Arial"/>
            </a:endParaRPr>
          </a:p>
          <a:p>
            <a:pPr marL="228600" indent="-226695">
              <a:lnSpc>
                <a:spcPct val="100000"/>
              </a:lnSpc>
              <a:spcBef>
                <a:spcPts val="1500"/>
              </a:spcBef>
              <a:buClr>
                <a:srgbClr val="000000"/>
              </a:buClr>
              <a:buFont typeface="Arial"/>
              <a:buChar char="•"/>
            </a:pPr>
            <a:r>
              <a:rPr lang="en-US" sz="2500" b="0" strike="noStrike" spc="-1" dirty="0">
                <a:solidFill>
                  <a:srgbClr val="000000"/>
                </a:solidFill>
                <a:latin typeface="Rockwell"/>
                <a:ea typeface="DejaVu Sans"/>
              </a:rPr>
              <a:t>Exercise is beneficial for the management of both motor and non-motor PD symptoms. </a:t>
            </a:r>
            <a:endParaRPr lang="en-US" sz="2500" b="0" strike="noStrike" spc="-1" dirty="0">
              <a:latin typeface="Arial"/>
            </a:endParaRPr>
          </a:p>
          <a:p>
            <a:pPr marL="228600" indent="-226695">
              <a:lnSpc>
                <a:spcPct val="100000"/>
              </a:lnSpc>
              <a:spcBef>
                <a:spcPts val="1500"/>
              </a:spcBef>
              <a:buClr>
                <a:srgbClr val="000000"/>
              </a:buClr>
              <a:buFont typeface="Arial"/>
              <a:buChar char="•"/>
            </a:pPr>
            <a:r>
              <a:rPr lang="en-US" sz="2500" b="0" strike="noStrike" spc="-1" dirty="0">
                <a:solidFill>
                  <a:srgbClr val="000000"/>
                </a:solidFill>
                <a:latin typeface="Rockwell"/>
                <a:ea typeface="DejaVu Sans"/>
              </a:rPr>
              <a:t>Exercise improves the effectiveness of your medications.</a:t>
            </a:r>
            <a:endParaRPr lang="en-US" sz="2500" b="0" strike="noStrike" spc="-1" dirty="0">
              <a:latin typeface="Arial"/>
            </a:endParaRPr>
          </a:p>
          <a:p>
            <a:pPr marL="228600" indent="-226695">
              <a:lnSpc>
                <a:spcPct val="100000"/>
              </a:lnSpc>
              <a:spcBef>
                <a:spcPts val="1500"/>
              </a:spcBef>
              <a:buClr>
                <a:srgbClr val="000000"/>
              </a:buClr>
              <a:buFont typeface="Arial"/>
              <a:buChar char="•"/>
            </a:pPr>
            <a:r>
              <a:rPr lang="en-US" sz="2500" b="0" strike="noStrike" spc="-1" dirty="0">
                <a:solidFill>
                  <a:srgbClr val="000000"/>
                </a:solidFill>
                <a:latin typeface="Rockwell"/>
                <a:ea typeface="DejaVu Sans"/>
              </a:rPr>
              <a:t>Exercise is neuroprotective.</a:t>
            </a:r>
            <a:endParaRPr lang="en-US" sz="2500" b="0" strike="noStrike" spc="-1" dirty="0">
              <a:latin typeface="Arial"/>
            </a:endParaRPr>
          </a:p>
          <a:p>
            <a:pPr marL="228600" indent="-226695">
              <a:lnSpc>
                <a:spcPct val="100000"/>
              </a:lnSpc>
              <a:spcBef>
                <a:spcPts val="1500"/>
              </a:spcBef>
              <a:buClr>
                <a:srgbClr val="000000"/>
              </a:buClr>
              <a:buFont typeface="Arial"/>
              <a:buChar char="•"/>
            </a:pPr>
            <a:r>
              <a:rPr lang="en-US" sz="2500" b="0" strike="noStrike" spc="-1" dirty="0">
                <a:solidFill>
                  <a:srgbClr val="000000"/>
                </a:solidFill>
                <a:latin typeface="Rockwell"/>
                <a:ea typeface="DejaVu Sans"/>
              </a:rPr>
              <a:t>Exercise should be cognitively engaging, high intensity, repetitious, progressive, meaningful, and specific. </a:t>
            </a:r>
            <a:endParaRPr lang="en-US" sz="2500" b="0" strike="noStrike" spc="-1" dirty="0">
              <a:latin typeface="Arial"/>
            </a:endParaRPr>
          </a:p>
          <a:p>
            <a:pPr marL="228600" indent="-226695">
              <a:lnSpc>
                <a:spcPct val="100000"/>
              </a:lnSpc>
              <a:spcBef>
                <a:spcPts val="1500"/>
              </a:spcBef>
              <a:buClr>
                <a:srgbClr val="000000"/>
              </a:buClr>
              <a:buFont typeface="Arial"/>
              <a:buChar char="•"/>
            </a:pPr>
            <a:r>
              <a:rPr lang="en-US" sz="2500" b="0" strike="noStrike" spc="-1" dirty="0">
                <a:solidFill>
                  <a:srgbClr val="000000"/>
                </a:solidFill>
                <a:latin typeface="Rockwell"/>
                <a:ea typeface="DejaVu Sans"/>
              </a:rPr>
              <a:t>Set measurable goals and track your progress. </a:t>
            </a:r>
            <a:endParaRPr lang="en-US" sz="2500" b="0" strike="noStrike" spc="-1" dirty="0">
              <a:latin typeface="Arial"/>
            </a:endParaRPr>
          </a:p>
          <a:p>
            <a:pPr marL="228600" indent="-226695">
              <a:spcBef>
                <a:spcPts val="1500"/>
              </a:spcBef>
              <a:buClr>
                <a:srgbClr val="000000"/>
              </a:buClr>
              <a:buFont typeface="Arial"/>
              <a:buChar char="•"/>
            </a:pPr>
            <a:r>
              <a:rPr lang="en-US" sz="2500" spc="-1" dirty="0">
                <a:solidFill>
                  <a:srgbClr val="000000"/>
                </a:solidFill>
                <a:latin typeface="Rockwell"/>
                <a:ea typeface="DejaVu Sans"/>
              </a:rPr>
              <a:t>Find your support system.</a:t>
            </a:r>
          </a:p>
          <a:p>
            <a:pPr marL="228600" indent="-226695">
              <a:spcBef>
                <a:spcPts val="1500"/>
              </a:spcBef>
              <a:buClr>
                <a:srgbClr val="000000"/>
              </a:buClr>
              <a:buFont typeface="Arial"/>
              <a:buChar char="•"/>
            </a:pPr>
            <a:r>
              <a:rPr lang="en-US" sz="2500" b="0" strike="noStrike" spc="-1" dirty="0">
                <a:solidFill>
                  <a:srgbClr val="000000"/>
                </a:solidFill>
                <a:latin typeface="Rockwell"/>
                <a:ea typeface="DejaVu Sans"/>
              </a:rPr>
              <a:t>And most importantly find </a:t>
            </a:r>
            <a:r>
              <a:rPr lang="en-US" sz="2500" spc="-1" dirty="0">
                <a:solidFill>
                  <a:srgbClr val="000000"/>
                </a:solidFill>
                <a:latin typeface="Rockwell"/>
                <a:ea typeface="DejaVu Sans"/>
              </a:rPr>
              <a:t>a way to move that </a:t>
            </a:r>
            <a:r>
              <a:rPr lang="en-US" sz="2500" b="0" strike="noStrike" spc="-1" dirty="0">
                <a:solidFill>
                  <a:srgbClr val="000000"/>
                </a:solidFill>
                <a:latin typeface="Rockwell"/>
                <a:ea typeface="DejaVu Sans"/>
              </a:rPr>
              <a:t>you ENJOY!</a:t>
            </a:r>
            <a:endParaRPr lang="en-US" sz="2500" b="0" strike="noStrike" spc="-1" dirty="0">
              <a:latin typeface="Arial"/>
            </a:endParaRPr>
          </a:p>
          <a:p>
            <a:pPr>
              <a:lnSpc>
                <a:spcPct val="100000"/>
              </a:lnSpc>
              <a:spcBef>
                <a:spcPts val="499"/>
              </a:spcBef>
            </a:pPr>
            <a:endParaRPr lang="en-US" sz="2500" b="0" strike="noStrike" spc="-1" dirty="0">
              <a:latin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 name="Picture 2" descr="Diagram&#10;&#10;Description automatically generated"/>
          <p:cNvPicPr/>
          <p:nvPr/>
        </p:nvPicPr>
        <p:blipFill>
          <a:blip r:embed="rId2"/>
          <a:stretch/>
        </p:blipFill>
        <p:spPr>
          <a:xfrm>
            <a:off x="471960" y="1367640"/>
            <a:ext cx="11257560" cy="4737240"/>
          </a:xfrm>
          <a:prstGeom prst="rect">
            <a:avLst/>
          </a:prstGeom>
          <a:ln w="0">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CustomShape 1"/>
          <p:cNvSpPr/>
          <p:nvPr/>
        </p:nvSpPr>
        <p:spPr>
          <a:xfrm>
            <a:off x="831960" y="1709640"/>
            <a:ext cx="10514160" cy="2851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nSpc>
                <a:spcPct val="90000"/>
              </a:lnSpc>
            </a:pPr>
            <a:r>
              <a:rPr lang="en-US" sz="6000" b="1" strike="noStrike" spc="-1">
                <a:solidFill>
                  <a:srgbClr val="FFFFFF"/>
                </a:solidFill>
                <a:latin typeface="Rockwell"/>
                <a:ea typeface="Arial"/>
              </a:rPr>
              <a:t>The End</a:t>
            </a:r>
            <a:endParaRPr lang="en-US" sz="6000" b="0" strike="noStrike" spc="-1">
              <a:latin typeface="Arial"/>
            </a:endParaRPr>
          </a:p>
        </p:txBody>
      </p:sp>
      <p:sp>
        <p:nvSpPr>
          <p:cNvPr id="342" name="CustomShape 2"/>
          <p:cNvSpPr/>
          <p:nvPr/>
        </p:nvSpPr>
        <p:spPr>
          <a:xfrm>
            <a:off x="831960" y="4589640"/>
            <a:ext cx="10514160" cy="1498680"/>
          </a:xfrm>
          <a:prstGeom prst="rect">
            <a:avLst/>
          </a:prstGeom>
          <a:noFill/>
          <a:ln w="0">
            <a:noFill/>
          </a:ln>
        </p:spPr>
        <p:style>
          <a:lnRef idx="0">
            <a:scrgbClr r="0" g="0" b="0"/>
          </a:lnRef>
          <a:fillRef idx="0">
            <a:scrgbClr r="0" g="0" b="0"/>
          </a:fillRef>
          <a:effectRef idx="0">
            <a:scrgbClr r="0" g="0" b="0"/>
          </a:effectRef>
          <a:fontRef idx="minor"/>
        </p:style>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CustomShape 1"/>
          <p:cNvSpPr/>
          <p:nvPr/>
        </p:nvSpPr>
        <p:spPr>
          <a:xfrm>
            <a:off x="838080" y="887760"/>
            <a:ext cx="10514160" cy="1324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200" b="1" strike="noStrike" spc="-1">
                <a:solidFill>
                  <a:srgbClr val="000000"/>
                </a:solidFill>
                <a:latin typeface="Rockwell"/>
                <a:ea typeface="DejaVu Sans"/>
              </a:rPr>
              <a:t>For People with Parkinson's</a:t>
            </a:r>
            <a:endParaRPr lang="en-US" sz="3200" b="0" strike="noStrike" spc="-1">
              <a:latin typeface="Arial"/>
            </a:endParaRPr>
          </a:p>
        </p:txBody>
      </p:sp>
      <p:sp>
        <p:nvSpPr>
          <p:cNvPr id="172" name="CustomShape 2"/>
          <p:cNvSpPr/>
          <p:nvPr/>
        </p:nvSpPr>
        <p:spPr>
          <a:xfrm>
            <a:off x="838080" y="2038320"/>
            <a:ext cx="10112040" cy="3859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216000" indent="-215280">
              <a:lnSpc>
                <a:spcPct val="150000"/>
              </a:lnSpc>
              <a:buClr>
                <a:srgbClr val="000000"/>
              </a:buClr>
              <a:buFont typeface="Arial"/>
              <a:buChar char="•"/>
            </a:pPr>
            <a:r>
              <a:rPr lang="en-US" sz="2800" b="0" strike="noStrike" spc="-1">
                <a:solidFill>
                  <a:srgbClr val="000000"/>
                </a:solidFill>
                <a:latin typeface="Rockwell"/>
                <a:ea typeface="Arial"/>
              </a:rPr>
              <a:t> Improve effectiveness of medications. </a:t>
            </a:r>
            <a:endParaRPr lang="en-US" sz="2800" b="0" strike="noStrike" spc="-1">
              <a:latin typeface="Arial"/>
            </a:endParaRPr>
          </a:p>
          <a:p>
            <a:pPr marL="216000" indent="-215280">
              <a:lnSpc>
                <a:spcPct val="150000"/>
              </a:lnSpc>
              <a:spcBef>
                <a:spcPts val="499"/>
              </a:spcBef>
              <a:buClr>
                <a:srgbClr val="000000"/>
              </a:buClr>
              <a:buFont typeface="Arial"/>
              <a:buChar char="•"/>
            </a:pPr>
            <a:r>
              <a:rPr lang="en-US" sz="2800" b="0" strike="noStrike" spc="-1">
                <a:solidFill>
                  <a:srgbClr val="000000"/>
                </a:solidFill>
                <a:latin typeface="Rockwell"/>
                <a:ea typeface="Arial"/>
              </a:rPr>
              <a:t> Neuroprotective (slow degradation of brain tissue). </a:t>
            </a:r>
            <a:endParaRPr lang="en-US" sz="2800" b="0" strike="noStrike" spc="-1">
              <a:latin typeface="Arial"/>
            </a:endParaRPr>
          </a:p>
          <a:p>
            <a:pPr marL="216000" indent="-215280">
              <a:lnSpc>
                <a:spcPct val="150000"/>
              </a:lnSpc>
              <a:spcBef>
                <a:spcPts val="499"/>
              </a:spcBef>
              <a:buClr>
                <a:srgbClr val="000000"/>
              </a:buClr>
              <a:buFont typeface="Arial"/>
              <a:buChar char="•"/>
            </a:pPr>
            <a:r>
              <a:rPr lang="en-US" sz="2800" b="0" strike="noStrike" spc="-1">
                <a:solidFill>
                  <a:srgbClr val="000000"/>
                </a:solidFill>
                <a:latin typeface="Rockwell"/>
                <a:ea typeface="DejaVu Sans"/>
              </a:rPr>
              <a:t> Promote more effective use of dopamine in the brain. </a:t>
            </a:r>
            <a:endParaRPr lang="en-US" sz="2800" b="0" strike="noStrike" spc="-1">
              <a:latin typeface="Arial"/>
            </a:endParaRPr>
          </a:p>
          <a:p>
            <a:pPr marL="216000" indent="-215280">
              <a:lnSpc>
                <a:spcPct val="150000"/>
              </a:lnSpc>
              <a:spcBef>
                <a:spcPts val="499"/>
              </a:spcBef>
              <a:buClr>
                <a:srgbClr val="000000"/>
              </a:buClr>
              <a:buFont typeface="Arial"/>
              <a:buChar char="•"/>
            </a:pPr>
            <a:r>
              <a:rPr lang="en-US" sz="2800" b="0" strike="noStrike" spc="-1">
                <a:solidFill>
                  <a:srgbClr val="000000"/>
                </a:solidFill>
                <a:latin typeface="Rockwell"/>
                <a:ea typeface="Arial"/>
              </a:rPr>
              <a:t> Combat motor breakdown.</a:t>
            </a:r>
            <a:endParaRPr lang="en-US" sz="2800" b="0" strike="noStrike" spc="-1">
              <a:latin typeface="Arial"/>
            </a:endParaRPr>
          </a:p>
          <a:p>
            <a:pPr marL="216000" indent="-215280">
              <a:lnSpc>
                <a:spcPct val="150000"/>
              </a:lnSpc>
              <a:spcBef>
                <a:spcPts val="499"/>
              </a:spcBef>
              <a:buClr>
                <a:srgbClr val="000000"/>
              </a:buClr>
              <a:buFont typeface="Arial"/>
              <a:buChar char="•"/>
            </a:pPr>
            <a:r>
              <a:rPr lang="en-US" sz="2800" b="0" strike="noStrike" spc="-1">
                <a:solidFill>
                  <a:srgbClr val="000000"/>
                </a:solidFill>
                <a:latin typeface="Rockwell"/>
                <a:ea typeface="Arial"/>
              </a:rPr>
              <a:t> Improve automatic nature of movement. </a:t>
            </a:r>
            <a:endParaRPr lang="en-US" sz="2800" b="0" strike="noStrike" spc="-1">
              <a:latin typeface="Arial"/>
            </a:endParaRPr>
          </a:p>
          <a:p>
            <a:pPr>
              <a:lnSpc>
                <a:spcPct val="100000"/>
              </a:lnSpc>
              <a:spcBef>
                <a:spcPts val="1001"/>
              </a:spcBef>
            </a:pPr>
            <a:endParaRPr lang="en-US" sz="2800" b="0" strike="noStrike" spc="-1">
              <a:latin typeface="Arial"/>
            </a:endParaRPr>
          </a:p>
        </p:txBody>
      </p:sp>
      <p:pic>
        <p:nvPicPr>
          <p:cNvPr id="173" name="Picture 3" descr="A picture containing necklace, drawing, light&#10;&#10;Description automatically generated"/>
          <p:cNvPicPr/>
          <p:nvPr/>
        </p:nvPicPr>
        <p:blipFill>
          <a:blip r:embed="rId3"/>
          <a:stretch/>
        </p:blipFill>
        <p:spPr>
          <a:xfrm>
            <a:off x="8288280" y="3433680"/>
            <a:ext cx="3773520" cy="3643560"/>
          </a:xfrm>
          <a:prstGeom prst="rect">
            <a:avLst/>
          </a:prstGeom>
          <a:ln w="0">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 name="CustomShape 1"/>
          <p:cNvSpPr/>
          <p:nvPr/>
        </p:nvSpPr>
        <p:spPr>
          <a:xfrm>
            <a:off x="475560" y="0"/>
            <a:ext cx="10909080" cy="6856920"/>
          </a:xfrm>
          <a:prstGeom prst="rect">
            <a:avLst/>
          </a:prstGeom>
          <a:gradFill rotWithShape="0">
            <a:gsLst>
              <a:gs pos="0">
                <a:srgbClr val="D5A318"/>
              </a:gs>
              <a:gs pos="100000">
                <a:srgbClr val="3B3838"/>
              </a:gs>
            </a:gsLst>
            <a:lin ang="4200000"/>
          </a:gradFill>
          <a:ln>
            <a:noFill/>
          </a:ln>
        </p:spPr>
        <p:style>
          <a:lnRef idx="2">
            <a:schemeClr val="accent1">
              <a:shade val="50000"/>
            </a:schemeClr>
          </a:lnRef>
          <a:fillRef idx="1">
            <a:schemeClr val="accent1"/>
          </a:fillRef>
          <a:effectRef idx="0">
            <a:schemeClr val="accent1"/>
          </a:effectRef>
          <a:fontRef idx="minor"/>
        </p:style>
      </p:sp>
      <p:pic>
        <p:nvPicPr>
          <p:cNvPr id="175" name="Picture 8"/>
          <p:cNvPicPr/>
          <p:nvPr/>
        </p:nvPicPr>
        <p:blipFill>
          <a:blip r:embed="rId3"/>
          <a:stretch/>
        </p:blipFill>
        <p:spPr>
          <a:xfrm>
            <a:off x="0" y="0"/>
            <a:ext cx="12191040" cy="6856920"/>
          </a:xfrm>
          <a:prstGeom prst="rect">
            <a:avLst/>
          </a:prstGeom>
          <a:ln w="0">
            <a:noFill/>
          </a:ln>
        </p:spPr>
      </p:pic>
      <p:sp>
        <p:nvSpPr>
          <p:cNvPr id="176" name="CustomShape 2"/>
          <p:cNvSpPr/>
          <p:nvPr/>
        </p:nvSpPr>
        <p:spPr>
          <a:xfrm>
            <a:off x="3045240" y="2183760"/>
            <a:ext cx="6104160" cy="2030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rmAutofit fontScale="91000"/>
          </a:bodyPr>
          <a:lstStyle/>
          <a:p>
            <a:pPr algn="ctr">
              <a:lnSpc>
                <a:spcPct val="90000"/>
              </a:lnSpc>
            </a:pPr>
            <a:r>
              <a:rPr lang="en-US" sz="6000" b="1" strike="noStrike" spc="-1">
                <a:solidFill>
                  <a:srgbClr val="FFFFFF"/>
                </a:solidFill>
                <a:latin typeface="Rockwell"/>
                <a:ea typeface="DejaVu Sans"/>
              </a:rPr>
              <a:t>Promote Neuroplasticity!</a:t>
            </a:r>
            <a:endParaRPr lang="en-US" sz="6000" b="0" strike="noStrike" spc="-1">
              <a:latin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CustomShape 1"/>
          <p:cNvSpPr/>
          <p:nvPr/>
        </p:nvSpPr>
        <p:spPr>
          <a:xfrm>
            <a:off x="831960" y="1709640"/>
            <a:ext cx="10514160" cy="2851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nSpc>
                <a:spcPct val="90000"/>
              </a:lnSpc>
            </a:pPr>
            <a:r>
              <a:rPr lang="en-US" sz="6000" b="1" strike="noStrike" spc="-1">
                <a:solidFill>
                  <a:srgbClr val="FFFFFF"/>
                </a:solidFill>
                <a:latin typeface="Rockwell"/>
                <a:ea typeface="Arial"/>
              </a:rPr>
              <a:t>How to Exercise</a:t>
            </a:r>
            <a:endParaRPr lang="en-US" sz="6000" b="0" strike="noStrike" spc="-1">
              <a:latin typeface="Arial"/>
            </a:endParaRPr>
          </a:p>
        </p:txBody>
      </p:sp>
      <p:sp>
        <p:nvSpPr>
          <p:cNvPr id="178" name="CustomShape 2"/>
          <p:cNvSpPr/>
          <p:nvPr/>
        </p:nvSpPr>
        <p:spPr>
          <a:xfrm>
            <a:off x="831960" y="4589640"/>
            <a:ext cx="10514160" cy="1498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spcBef>
                <a:spcPts val="1001"/>
              </a:spcBef>
              <a:tabLst>
                <a:tab pos="0" algn="l"/>
              </a:tabLst>
            </a:pPr>
            <a:r>
              <a:rPr lang="en-US" sz="2400" b="0" strike="noStrike" spc="-1">
                <a:solidFill>
                  <a:srgbClr val="FFFFFF"/>
                </a:solidFill>
                <a:latin typeface="Rockwell"/>
                <a:ea typeface="DejaVu Sans"/>
              </a:rPr>
              <a:t>To promote neuroplastic &amp; neuroprotective change!</a:t>
            </a:r>
            <a:endParaRPr lang="en-US" sz="2400" b="0" strike="noStrike" spc="-1">
              <a:latin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CustomShape 1"/>
          <p:cNvSpPr/>
          <p:nvPr/>
        </p:nvSpPr>
        <p:spPr>
          <a:xfrm>
            <a:off x="838080" y="887760"/>
            <a:ext cx="10514160" cy="1324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200" b="1" strike="noStrike" spc="-1">
                <a:solidFill>
                  <a:srgbClr val="000000"/>
                </a:solidFill>
                <a:latin typeface="Rockwell"/>
                <a:ea typeface="DejaVu Sans"/>
              </a:rPr>
              <a:t>How To Exercise</a:t>
            </a:r>
            <a:endParaRPr lang="en-US" sz="3200" b="0" strike="noStrike" spc="-1">
              <a:latin typeface="Arial"/>
            </a:endParaRPr>
          </a:p>
        </p:txBody>
      </p:sp>
      <p:sp>
        <p:nvSpPr>
          <p:cNvPr id="180" name="CustomShape 2"/>
          <p:cNvSpPr/>
          <p:nvPr/>
        </p:nvSpPr>
        <p:spPr>
          <a:xfrm>
            <a:off x="838080" y="2097720"/>
            <a:ext cx="10020240" cy="3859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216000" indent="-215280">
              <a:lnSpc>
                <a:spcPct val="100000"/>
              </a:lnSpc>
              <a:spcBef>
                <a:spcPts val="499"/>
              </a:spcBef>
              <a:buClr>
                <a:srgbClr val="000000"/>
              </a:buClr>
              <a:buFont typeface="Arial"/>
              <a:buChar char="•"/>
            </a:pPr>
            <a:r>
              <a:rPr lang="en-US" sz="2800" b="0" strike="noStrike" spc="-1">
                <a:solidFill>
                  <a:srgbClr val="000000"/>
                </a:solidFill>
                <a:latin typeface="Rockwell"/>
                <a:ea typeface="Arial"/>
              </a:rPr>
              <a:t> High Intensity</a:t>
            </a:r>
            <a:endParaRPr lang="en-US" sz="2800" b="0" strike="noStrike" spc="-1">
              <a:latin typeface="Arial"/>
            </a:endParaRPr>
          </a:p>
          <a:p>
            <a:pPr marL="216000" indent="-215280">
              <a:lnSpc>
                <a:spcPct val="100000"/>
              </a:lnSpc>
              <a:spcBef>
                <a:spcPts val="499"/>
              </a:spcBef>
              <a:buClr>
                <a:srgbClr val="000000"/>
              </a:buClr>
              <a:buFont typeface="Arial"/>
              <a:buChar char="•"/>
            </a:pPr>
            <a:r>
              <a:rPr lang="en-US" sz="2800" b="0" strike="noStrike" spc="-1">
                <a:solidFill>
                  <a:srgbClr val="000000"/>
                </a:solidFill>
                <a:latin typeface="Rockwell"/>
                <a:ea typeface="Arial"/>
              </a:rPr>
              <a:t> Challenging and Cognitively Engaging</a:t>
            </a:r>
            <a:endParaRPr lang="en-US" sz="2800" b="0" strike="noStrike" spc="-1">
              <a:latin typeface="Arial"/>
            </a:endParaRPr>
          </a:p>
          <a:p>
            <a:pPr marL="216000" indent="-215280">
              <a:lnSpc>
                <a:spcPct val="100000"/>
              </a:lnSpc>
              <a:spcBef>
                <a:spcPts val="499"/>
              </a:spcBef>
              <a:buClr>
                <a:srgbClr val="000000"/>
              </a:buClr>
              <a:buFont typeface="Arial"/>
              <a:buChar char="•"/>
            </a:pPr>
            <a:r>
              <a:rPr lang="en-US" sz="2800" b="0" strike="noStrike" spc="-1">
                <a:solidFill>
                  <a:srgbClr val="000000"/>
                </a:solidFill>
                <a:latin typeface="Rockwell"/>
                <a:ea typeface="Arial"/>
              </a:rPr>
              <a:t> Repetitious</a:t>
            </a:r>
            <a:endParaRPr lang="en-US" sz="2800" b="0" strike="noStrike" spc="-1">
              <a:latin typeface="Arial"/>
            </a:endParaRPr>
          </a:p>
          <a:p>
            <a:pPr marL="216000" indent="-215280">
              <a:lnSpc>
                <a:spcPct val="100000"/>
              </a:lnSpc>
              <a:spcBef>
                <a:spcPts val="499"/>
              </a:spcBef>
              <a:buClr>
                <a:srgbClr val="000000"/>
              </a:buClr>
              <a:buFont typeface="Arial"/>
              <a:buChar char="•"/>
            </a:pPr>
            <a:r>
              <a:rPr lang="en-US" sz="2800" b="0" strike="noStrike" spc="-1">
                <a:solidFill>
                  <a:srgbClr val="000000"/>
                </a:solidFill>
                <a:latin typeface="Rockwell"/>
                <a:ea typeface="Arial"/>
              </a:rPr>
              <a:t> Progressive</a:t>
            </a:r>
            <a:endParaRPr lang="en-US" sz="2800" b="0" strike="noStrike" spc="-1">
              <a:latin typeface="Arial"/>
            </a:endParaRPr>
          </a:p>
          <a:p>
            <a:pPr marL="216000" indent="-215280">
              <a:lnSpc>
                <a:spcPct val="100000"/>
              </a:lnSpc>
              <a:spcBef>
                <a:spcPts val="499"/>
              </a:spcBef>
              <a:buClr>
                <a:srgbClr val="000000"/>
              </a:buClr>
              <a:buFont typeface="Arial"/>
              <a:buChar char="•"/>
            </a:pPr>
            <a:r>
              <a:rPr lang="en-US" sz="2800" b="0" strike="noStrike" spc="-1">
                <a:solidFill>
                  <a:srgbClr val="000000"/>
                </a:solidFill>
                <a:latin typeface="Rockwell"/>
                <a:ea typeface="Arial"/>
              </a:rPr>
              <a:t> Meaningful</a:t>
            </a:r>
            <a:endParaRPr lang="en-US" sz="2800" b="0" strike="noStrike" spc="-1">
              <a:latin typeface="Arial"/>
            </a:endParaRPr>
          </a:p>
          <a:p>
            <a:pPr marL="216000" indent="-215280">
              <a:lnSpc>
                <a:spcPct val="100000"/>
              </a:lnSpc>
              <a:spcBef>
                <a:spcPts val="499"/>
              </a:spcBef>
              <a:buClr>
                <a:srgbClr val="000000"/>
              </a:buClr>
              <a:buFont typeface="Arial"/>
              <a:buChar char="•"/>
            </a:pPr>
            <a:r>
              <a:rPr lang="en-US" sz="2800" b="0" strike="noStrike" spc="-1">
                <a:solidFill>
                  <a:srgbClr val="000000"/>
                </a:solidFill>
                <a:latin typeface="Rockwell"/>
                <a:ea typeface="Arial"/>
              </a:rPr>
              <a:t> Specific</a:t>
            </a:r>
            <a:endParaRPr lang="en-US" sz="2800" b="0" strike="noStrike" spc="-1">
              <a:latin typeface="Arial"/>
            </a:endParaRPr>
          </a:p>
          <a:p>
            <a:pPr>
              <a:lnSpc>
                <a:spcPct val="100000"/>
              </a:lnSpc>
              <a:spcBef>
                <a:spcPts val="499"/>
              </a:spcBef>
            </a:pPr>
            <a:endParaRPr lang="en-US" sz="2800" b="0" strike="noStrike" spc="-1">
              <a:latin typeface="Arial"/>
            </a:endParaRPr>
          </a:p>
          <a:p>
            <a:pPr>
              <a:lnSpc>
                <a:spcPct val="100000"/>
              </a:lnSpc>
              <a:spcBef>
                <a:spcPts val="499"/>
              </a:spcBef>
            </a:pPr>
            <a:endParaRPr lang="en-US" sz="2800" b="0" strike="noStrike" spc="-1">
              <a:latin typeface="Arial"/>
            </a:endParaRPr>
          </a:p>
          <a:p>
            <a:pPr>
              <a:lnSpc>
                <a:spcPct val="100000"/>
              </a:lnSpc>
              <a:spcBef>
                <a:spcPts val="499"/>
              </a:spcBef>
            </a:pPr>
            <a:endParaRPr lang="en-US" sz="2800" b="0" strike="noStrike" spc="-1">
              <a:latin typeface="Arial"/>
            </a:endParaRPr>
          </a:p>
          <a:p>
            <a:pPr>
              <a:lnSpc>
                <a:spcPct val="100000"/>
              </a:lnSpc>
              <a:spcBef>
                <a:spcPts val="499"/>
              </a:spcBef>
            </a:pPr>
            <a:endParaRPr lang="en-US" sz="2800" b="0" strike="noStrike" spc="-1">
              <a:latin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570561"/>
      </a:dk2>
      <a:lt2>
        <a:srgbClr val="E7E6E6"/>
      </a:lt2>
      <a:accent1>
        <a:srgbClr val="E6B222"/>
      </a:accent1>
      <a:accent2>
        <a:srgbClr val="6F9AD3"/>
      </a:accent2>
      <a:accent3>
        <a:srgbClr val="DF6D27"/>
      </a:accent3>
      <a:accent4>
        <a:srgbClr val="B03823"/>
      </a:accent4>
      <a:accent5>
        <a:srgbClr val="570761"/>
      </a:accent5>
      <a:accent6>
        <a:srgbClr val="DBDBDB"/>
      </a:accent6>
      <a:hlink>
        <a:srgbClr val="6F91D3"/>
      </a:hlink>
      <a:folHlink>
        <a:srgbClr val="6F9AD3"/>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570561"/>
      </a:dk2>
      <a:lt2>
        <a:srgbClr val="E7E6E6"/>
      </a:lt2>
      <a:accent1>
        <a:srgbClr val="E6B222"/>
      </a:accent1>
      <a:accent2>
        <a:srgbClr val="6F9AD3"/>
      </a:accent2>
      <a:accent3>
        <a:srgbClr val="DF6D27"/>
      </a:accent3>
      <a:accent4>
        <a:srgbClr val="B03823"/>
      </a:accent4>
      <a:accent5>
        <a:srgbClr val="570761"/>
      </a:accent5>
      <a:accent6>
        <a:srgbClr val="DBDBDB"/>
      </a:accent6>
      <a:hlink>
        <a:srgbClr val="6F91D3"/>
      </a:hlink>
      <a:folHlink>
        <a:srgbClr val="6F9AD3"/>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570561"/>
      </a:dk2>
      <a:lt2>
        <a:srgbClr val="E7E6E6"/>
      </a:lt2>
      <a:accent1>
        <a:srgbClr val="E6B222"/>
      </a:accent1>
      <a:accent2>
        <a:srgbClr val="6F9AD3"/>
      </a:accent2>
      <a:accent3>
        <a:srgbClr val="DF6D27"/>
      </a:accent3>
      <a:accent4>
        <a:srgbClr val="B03823"/>
      </a:accent4>
      <a:accent5>
        <a:srgbClr val="570761"/>
      </a:accent5>
      <a:accent6>
        <a:srgbClr val="DBDBDB"/>
      </a:accent6>
      <a:hlink>
        <a:srgbClr val="6F91D3"/>
      </a:hlink>
      <a:folHlink>
        <a:srgbClr val="6F9AD3"/>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570561"/>
      </a:dk2>
      <a:lt2>
        <a:srgbClr val="E7E6E6"/>
      </a:lt2>
      <a:accent1>
        <a:srgbClr val="E6B222"/>
      </a:accent1>
      <a:accent2>
        <a:srgbClr val="6F9AD3"/>
      </a:accent2>
      <a:accent3>
        <a:srgbClr val="DF6D27"/>
      </a:accent3>
      <a:accent4>
        <a:srgbClr val="B03823"/>
      </a:accent4>
      <a:accent5>
        <a:srgbClr val="570761"/>
      </a:accent5>
      <a:accent6>
        <a:srgbClr val="DBDBDB"/>
      </a:accent6>
      <a:hlink>
        <a:srgbClr val="6F91D3"/>
      </a:hlink>
      <a:folHlink>
        <a:srgbClr val="6F9AD3"/>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570561"/>
      </a:dk2>
      <a:lt2>
        <a:srgbClr val="E7E6E6"/>
      </a:lt2>
      <a:accent1>
        <a:srgbClr val="E6B222"/>
      </a:accent1>
      <a:accent2>
        <a:srgbClr val="6F9AD3"/>
      </a:accent2>
      <a:accent3>
        <a:srgbClr val="DF6D27"/>
      </a:accent3>
      <a:accent4>
        <a:srgbClr val="B03823"/>
      </a:accent4>
      <a:accent5>
        <a:srgbClr val="570761"/>
      </a:accent5>
      <a:accent6>
        <a:srgbClr val="DBDBDB"/>
      </a:accent6>
      <a:hlink>
        <a:srgbClr val="6F91D3"/>
      </a:hlink>
      <a:folHlink>
        <a:srgbClr val="6F9AD3"/>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F108515334BED4AAEA691E39D585517" ma:contentTypeVersion="16" ma:contentTypeDescription="Create a new document." ma:contentTypeScope="" ma:versionID="056ad99758392bcf27a6a86a35a31497">
  <xsd:schema xmlns:xsd="http://www.w3.org/2001/XMLSchema" xmlns:xs="http://www.w3.org/2001/XMLSchema" xmlns:p="http://schemas.microsoft.com/office/2006/metadata/properties" xmlns:ns1="http://schemas.microsoft.com/sharepoint/v3" xmlns:ns2="fcbb6e01-7414-4ccd-a737-119d821e650e" xmlns:ns3="f5202a84-eee5-4e76-ada7-73a58d9346bb" targetNamespace="http://schemas.microsoft.com/office/2006/metadata/properties" ma:root="true" ma:fieldsID="6b3b6764ae8f3ec116f1ee230a99b700" ns1:_="" ns2:_="" ns3:_="">
    <xsd:import namespace="http://schemas.microsoft.com/sharepoint/v3"/>
    <xsd:import namespace="fcbb6e01-7414-4ccd-a737-119d821e650e"/>
    <xsd:import namespace="f5202a84-eee5-4e76-ada7-73a58d9346bb"/>
    <xsd:element name="properties">
      <xsd:complexType>
        <xsd:sequence>
          <xsd:element name="documentManagement">
            <xsd:complexType>
              <xsd:all>
                <xsd:element ref="ns2:SharedWithUsers" minOccurs="0"/>
                <xsd:element ref="ns2:SharingHintHash"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element ref="ns1:_ip_UnifiedCompliancePolicyProperties" minOccurs="0"/>
                <xsd:element ref="ns1:_ip_UnifiedCompliancePolicyUIAc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cbb6e01-7414-4ccd-a737-119d821e650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5202a84-eee5-4e76-ada7-73a58d9346bb"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B468E44-8F52-4F8E-A19F-61973C6E9251}">
  <ds:schemaRefs>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C79C6321-DA8F-4E4F-BCC3-A814D74B28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cbb6e01-7414-4ccd-a737-119d821e650e"/>
    <ds:schemaRef ds:uri="f5202a84-eee5-4e76-ada7-73a58d9346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F678313-4950-48CF-A5EC-6BE948846C4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10</TotalTime>
  <Words>5478</Words>
  <Application>Microsoft Office PowerPoint</Application>
  <PresentationFormat>Widescreen</PresentationFormat>
  <Paragraphs>610</Paragraphs>
  <Slides>55</Slides>
  <Notes>50</Notes>
  <HiddenSlides>0</HiddenSlides>
  <MMClips>0</MMClips>
  <ScaleCrop>false</ScaleCrop>
  <HeadingPairs>
    <vt:vector size="4" baseType="variant">
      <vt:variant>
        <vt:lpstr>Theme</vt:lpstr>
      </vt:variant>
      <vt:variant>
        <vt:i4>4</vt:i4>
      </vt:variant>
      <vt:variant>
        <vt:lpstr>Slide Titles</vt:lpstr>
      </vt:variant>
      <vt:variant>
        <vt:i4>55</vt:i4>
      </vt:variant>
    </vt:vector>
  </HeadingPairs>
  <TitlesOfParts>
    <vt:vector size="59" baseType="lpstr">
      <vt:lpstr>Office Theme</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Victory Summit®</dc:title>
  <dc:subject/>
  <dc:creator/>
  <dc:description/>
  <cp:lastModifiedBy>Mel Dizon</cp:lastModifiedBy>
  <cp:revision>2583</cp:revision>
  <dcterms:created xsi:type="dcterms:W3CDTF">2020-10-06T18:41:16Z</dcterms:created>
  <dcterms:modified xsi:type="dcterms:W3CDTF">2021-05-12T19:37:47Z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20</vt:i4>
  </property>
  <property fmtid="{D5CDD505-2E9C-101B-9397-08002B2CF9AE}" pid="8" name="PresentationFormat">
    <vt:lpwstr>Widescreen</vt:lpwstr>
  </property>
  <property fmtid="{D5CDD505-2E9C-101B-9397-08002B2CF9AE}" pid="9" name="ScaleCrop">
    <vt:bool>false</vt:bool>
  </property>
  <property fmtid="{D5CDD505-2E9C-101B-9397-08002B2CF9AE}" pid="10" name="ShareDoc">
    <vt:bool>false</vt:bool>
  </property>
  <property fmtid="{D5CDD505-2E9C-101B-9397-08002B2CF9AE}" pid="11" name="Slides">
    <vt:i4>59</vt:i4>
  </property>
  <property fmtid="{D5CDD505-2E9C-101B-9397-08002B2CF9AE}" pid="12" name="ContentTypeId">
    <vt:lpwstr>0x010100FF108515334BED4AAEA691E39D585517</vt:lpwstr>
  </property>
</Properties>
</file>